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media/image2.jpeg" ContentType="image/jpeg"/>
  <Override PartName="/ppt/media/image3.jpeg" ContentType="image/jpeg"/>
  <Override PartName="/ppt/media/image4.jpeg" ContentType="image/jpeg"/>
  <Override PartName="/ppt/media/image5.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Lst>
  <p:sldSz cx="43891200" cy="329184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j-lt"/>
        <a:ea typeface="+mj-ea"/>
        <a:cs typeface="+mj-cs"/>
        <a:sym typeface="Arial"/>
      </a:defRPr>
    </a:lvl1pPr>
    <a:lvl2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j-lt"/>
        <a:ea typeface="+mj-ea"/>
        <a:cs typeface="+mj-cs"/>
        <a:sym typeface="Arial"/>
      </a:defRPr>
    </a:lvl2pPr>
    <a:lvl3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j-lt"/>
        <a:ea typeface="+mj-ea"/>
        <a:cs typeface="+mj-cs"/>
        <a:sym typeface="Arial"/>
      </a:defRPr>
    </a:lvl3pPr>
    <a:lvl4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j-lt"/>
        <a:ea typeface="+mj-ea"/>
        <a:cs typeface="+mj-cs"/>
        <a:sym typeface="Arial"/>
      </a:defRPr>
    </a:lvl4pPr>
    <a:lvl5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j-lt"/>
        <a:ea typeface="+mj-ea"/>
        <a:cs typeface="+mj-cs"/>
        <a:sym typeface="Arial"/>
      </a:defRPr>
    </a:lvl5pPr>
    <a:lvl6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j-lt"/>
        <a:ea typeface="+mj-ea"/>
        <a:cs typeface="+mj-cs"/>
        <a:sym typeface="Arial"/>
      </a:defRPr>
    </a:lvl6pPr>
    <a:lvl7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j-lt"/>
        <a:ea typeface="+mj-ea"/>
        <a:cs typeface="+mj-cs"/>
        <a:sym typeface="Arial"/>
      </a:defRPr>
    </a:lvl7pPr>
    <a:lvl8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j-lt"/>
        <a:ea typeface="+mj-ea"/>
        <a:cs typeface="+mj-cs"/>
        <a:sym typeface="Arial"/>
      </a:defRPr>
    </a:lvl8pPr>
    <a:lvl9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j-lt"/>
        <a:ea typeface="+mj-ea"/>
        <a:cs typeface="+mj-cs"/>
        <a:sym typeface="Arial"/>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7EECD"/>
          </a:solidFill>
        </a:fill>
      </a:tcStyle>
    </a:wholeTbl>
    <a:band2H>
      <a:tcTxStyle b="def" i="def"/>
      <a:tcStyle>
        <a:tcBdr/>
        <a:fill>
          <a:solidFill>
            <a:srgbClr val="ECF7E7"/>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E6CA"/>
          </a:solidFill>
        </a:fill>
      </a:tcStyle>
    </a:wholeTbl>
    <a:band2H>
      <a:tcTxStyle b="def" i="def"/>
      <a:tcStyle>
        <a:tcBdr/>
        <a:fill>
          <a:solidFill>
            <a:srgbClr val="FFF3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BE4DF"/>
          </a:solidFill>
        </a:fill>
      </a:tcStyle>
    </a:wholeTbl>
    <a:band2H>
      <a:tcTxStyle b="def" i="def"/>
      <a:tcStyle>
        <a:tcBdr/>
        <a:fill>
          <a:solidFill>
            <a:srgbClr val="E7F2EF"/>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212" name="Shape 212"/>
          <p:cNvSpPr/>
          <p:nvPr>
            <p:ph type="sldImg"/>
          </p:nvPr>
        </p:nvSpPr>
        <p:spPr>
          <a:xfrm>
            <a:off x="1143000" y="685800"/>
            <a:ext cx="4572000" cy="3429000"/>
          </a:xfrm>
          <a:prstGeom prst="rect">
            <a:avLst/>
          </a:prstGeom>
        </p:spPr>
        <p:txBody>
          <a:bodyPr/>
          <a:lstStyle/>
          <a:p>
            <a:pPr/>
          </a:p>
        </p:txBody>
      </p:sp>
      <p:sp>
        <p:nvSpPr>
          <p:cNvPr id="213" name="Shape 213"/>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Arial"/>
      </a:defRPr>
    </a:lvl1pPr>
    <a:lvl2pPr indent="228600" latinLnBrk="0">
      <a:defRPr sz="1200">
        <a:latin typeface="+mj-lt"/>
        <a:ea typeface="+mj-ea"/>
        <a:cs typeface="+mj-cs"/>
        <a:sym typeface="Arial"/>
      </a:defRPr>
    </a:lvl2pPr>
    <a:lvl3pPr indent="457200" latinLnBrk="0">
      <a:defRPr sz="1200">
        <a:latin typeface="+mj-lt"/>
        <a:ea typeface="+mj-ea"/>
        <a:cs typeface="+mj-cs"/>
        <a:sym typeface="Arial"/>
      </a:defRPr>
    </a:lvl3pPr>
    <a:lvl4pPr indent="685800" latinLnBrk="0">
      <a:defRPr sz="1200">
        <a:latin typeface="+mj-lt"/>
        <a:ea typeface="+mj-ea"/>
        <a:cs typeface="+mj-cs"/>
        <a:sym typeface="Arial"/>
      </a:defRPr>
    </a:lvl4pPr>
    <a:lvl5pPr indent="914400" latinLnBrk="0">
      <a:defRPr sz="1200">
        <a:latin typeface="+mj-lt"/>
        <a:ea typeface="+mj-ea"/>
        <a:cs typeface="+mj-cs"/>
        <a:sym typeface="Arial"/>
      </a:defRPr>
    </a:lvl5pPr>
    <a:lvl6pPr indent="1143000" latinLnBrk="0">
      <a:defRPr sz="1200">
        <a:latin typeface="+mj-lt"/>
        <a:ea typeface="+mj-ea"/>
        <a:cs typeface="+mj-cs"/>
        <a:sym typeface="Arial"/>
      </a:defRPr>
    </a:lvl6pPr>
    <a:lvl7pPr indent="1371600" latinLnBrk="0">
      <a:defRPr sz="1200">
        <a:latin typeface="+mj-lt"/>
        <a:ea typeface="+mj-ea"/>
        <a:cs typeface="+mj-cs"/>
        <a:sym typeface="Arial"/>
      </a:defRPr>
    </a:lvl7pPr>
    <a:lvl8pPr indent="1600200" latinLnBrk="0">
      <a:defRPr sz="1200">
        <a:latin typeface="+mj-lt"/>
        <a:ea typeface="+mj-ea"/>
        <a:cs typeface="+mj-cs"/>
        <a:sym typeface="Arial"/>
      </a:defRPr>
    </a:lvl8pPr>
    <a:lvl9pPr indent="1828800" latinLnBrk="0">
      <a:defRPr sz="1200">
        <a:latin typeface="+mj-lt"/>
        <a:ea typeface="+mj-ea"/>
        <a:cs typeface="+mj-cs"/>
        <a:sym typeface="Arial"/>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hyperlink" Target="http://www.facebook.com/pages/PosterPresentationscom/217914411419?v=app_4949752878&amp;ref=ts" TargetMode="External"/><Relationship Id="rId6" Type="http://schemas.openxmlformats.org/officeDocument/2006/relationships/image" Target="../media/image1.jpeg"/><Relationship Id="rId7" Type="http://schemas.openxmlformats.org/officeDocument/2006/relationships/image" Target="../media/image4.png"/><Relationship Id="rId8" Type="http://schemas.openxmlformats.org/officeDocument/2006/relationships/image" Target="../media/image5.png"/><Relationship Id="rId9" Type="http://schemas.openxmlformats.org/officeDocument/2006/relationships/image" Target="../media/image6.png"/><Relationship Id="rId10" Type="http://schemas.openxmlformats.org/officeDocument/2006/relationships/image" Target="../media/image7.png"/><Relationship Id="rId11" Type="http://schemas.openxmlformats.org/officeDocument/2006/relationships/image" Target="../media/image8.png"/><Relationship Id="rId12" Type="http://schemas.openxmlformats.org/officeDocument/2006/relationships/image" Target="../media/image9.png"/></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hyperlink" Target="http://www.facebook.com/pages/PosterPresentationscom/217914411419?v=app_4949752878&amp;ref=ts" TargetMode="External"/><Relationship Id="rId6" Type="http://schemas.openxmlformats.org/officeDocument/2006/relationships/image" Target="../media/image1.jpeg"/><Relationship Id="rId7" Type="http://schemas.openxmlformats.org/officeDocument/2006/relationships/image" Target="../media/image4.png"/><Relationship Id="rId8" Type="http://schemas.openxmlformats.org/officeDocument/2006/relationships/image" Target="../media/image5.png"/><Relationship Id="rId9" Type="http://schemas.openxmlformats.org/officeDocument/2006/relationships/image" Target="../media/image6.png"/><Relationship Id="rId10" Type="http://schemas.openxmlformats.org/officeDocument/2006/relationships/image" Target="../media/image7.png"/><Relationship Id="rId11" Type="http://schemas.openxmlformats.org/officeDocument/2006/relationships/image" Target="../media/image8.png"/><Relationship Id="rId12" Type="http://schemas.openxmlformats.org/officeDocument/2006/relationships/image" Target="../media/image9.png"/></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tandard 3 columns">
    <p:spTree>
      <p:nvGrpSpPr>
        <p:cNvPr id="1" name=""/>
        <p:cNvGrpSpPr/>
        <p:nvPr/>
      </p:nvGrpSpPr>
      <p:grpSpPr>
        <a:xfrm>
          <a:off x="0" y="0"/>
          <a:ext cx="0" cy="0"/>
          <a:chOff x="0" y="0"/>
          <a:chExt cx="0" cy="0"/>
        </a:xfrm>
      </p:grpSpPr>
      <p:sp>
        <p:nvSpPr>
          <p:cNvPr id="55" name="Body Level One…"/>
          <p:cNvSpPr txBox="1"/>
          <p:nvPr>
            <p:ph type="body" sz="quarter"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56" name="Shape 103"/>
          <p:cNvSpPr txBox="1"/>
          <p:nvPr>
            <p:ph type="body" sz="quarter" idx="13"/>
          </p:nvPr>
        </p:nvSpPr>
        <p:spPr>
          <a:xfrm>
            <a:off x="922337" y="5431994"/>
            <a:ext cx="13573127" cy="754046"/>
          </a:xfrm>
          <a:prstGeom prst="rect">
            <a:avLst/>
          </a:prstGeom>
        </p:spPr>
        <p:txBody>
          <a:bodyPr anchor="ctr"/>
          <a:lstStyle/>
          <a:p>
            <a:pPr algn="ctr">
              <a:spcBef>
                <a:spcPts val="700"/>
              </a:spcBef>
              <a:defRPr b="1" sz="3700" u="sng">
                <a:latin typeface="Calibri"/>
                <a:ea typeface="Calibri"/>
                <a:cs typeface="Calibri"/>
                <a:sym typeface="Calibri"/>
              </a:defRPr>
            </a:pPr>
          </a:p>
        </p:txBody>
      </p:sp>
      <p:sp>
        <p:nvSpPr>
          <p:cNvPr id="57" name="Shape 104"/>
          <p:cNvSpPr txBox="1"/>
          <p:nvPr>
            <p:ph type="body" sz="quarter" idx="14"/>
          </p:nvPr>
        </p:nvSpPr>
        <p:spPr>
          <a:xfrm>
            <a:off x="922336" y="18240477"/>
            <a:ext cx="13592865" cy="861752"/>
          </a:xfrm>
          <a:prstGeom prst="rect">
            <a:avLst/>
          </a:prstGeom>
        </p:spPr>
        <p:txBody>
          <a:bodyPr/>
          <a:lstStyle/>
          <a:p>
            <a:pPr/>
          </a:p>
        </p:txBody>
      </p:sp>
      <p:sp>
        <p:nvSpPr>
          <p:cNvPr id="58" name="Shape 105"/>
          <p:cNvSpPr txBox="1"/>
          <p:nvPr>
            <p:ph type="body" sz="quarter" idx="15"/>
          </p:nvPr>
        </p:nvSpPr>
        <p:spPr>
          <a:xfrm>
            <a:off x="942078" y="17409228"/>
            <a:ext cx="13573125" cy="754046"/>
          </a:xfrm>
          <a:prstGeom prst="rect">
            <a:avLst/>
          </a:prstGeom>
        </p:spPr>
        <p:txBody>
          <a:bodyPr anchor="ctr"/>
          <a:lstStyle/>
          <a:p>
            <a:pPr algn="ctr">
              <a:spcBef>
                <a:spcPts val="700"/>
              </a:spcBef>
              <a:defRPr b="1" sz="3700" u="sng">
                <a:latin typeface="Calibri"/>
                <a:ea typeface="Calibri"/>
                <a:cs typeface="Calibri"/>
                <a:sym typeface="Calibri"/>
              </a:defRPr>
            </a:pPr>
          </a:p>
        </p:txBody>
      </p:sp>
      <p:sp>
        <p:nvSpPr>
          <p:cNvPr id="59" name="Shape 106"/>
          <p:cNvSpPr txBox="1"/>
          <p:nvPr>
            <p:ph type="body" sz="quarter" idx="16"/>
          </p:nvPr>
        </p:nvSpPr>
        <p:spPr>
          <a:xfrm>
            <a:off x="15154276" y="21595081"/>
            <a:ext cx="13571535" cy="861752"/>
          </a:xfrm>
          <a:prstGeom prst="rect">
            <a:avLst/>
          </a:prstGeom>
        </p:spPr>
        <p:txBody>
          <a:bodyPr/>
          <a:lstStyle/>
          <a:p>
            <a:pPr/>
          </a:p>
        </p:txBody>
      </p:sp>
      <p:sp>
        <p:nvSpPr>
          <p:cNvPr id="60" name="Shape 107"/>
          <p:cNvSpPr txBox="1"/>
          <p:nvPr>
            <p:ph type="body" sz="quarter" idx="17"/>
          </p:nvPr>
        </p:nvSpPr>
        <p:spPr>
          <a:xfrm>
            <a:off x="15154276" y="20739662"/>
            <a:ext cx="13571535" cy="754046"/>
          </a:xfrm>
          <a:prstGeom prst="rect">
            <a:avLst/>
          </a:prstGeom>
        </p:spPr>
        <p:txBody>
          <a:bodyPr anchor="ctr"/>
          <a:lstStyle/>
          <a:p>
            <a:pPr algn="ctr">
              <a:spcBef>
                <a:spcPts val="700"/>
              </a:spcBef>
              <a:defRPr b="1" sz="3700" u="sng">
                <a:latin typeface="Calibri"/>
                <a:ea typeface="Calibri"/>
                <a:cs typeface="Calibri"/>
                <a:sym typeface="Calibri"/>
              </a:defRPr>
            </a:pPr>
          </a:p>
        </p:txBody>
      </p:sp>
      <p:sp>
        <p:nvSpPr>
          <p:cNvPr id="61" name="Shape 108"/>
          <p:cNvSpPr txBox="1"/>
          <p:nvPr>
            <p:ph type="body" sz="quarter" idx="18"/>
          </p:nvPr>
        </p:nvSpPr>
        <p:spPr>
          <a:xfrm>
            <a:off x="15162215" y="6295352"/>
            <a:ext cx="13571535" cy="861752"/>
          </a:xfrm>
          <a:prstGeom prst="rect">
            <a:avLst/>
          </a:prstGeom>
        </p:spPr>
        <p:txBody>
          <a:bodyPr/>
          <a:lstStyle/>
          <a:p>
            <a:pPr/>
          </a:p>
        </p:txBody>
      </p:sp>
      <p:sp>
        <p:nvSpPr>
          <p:cNvPr id="62" name="Shape 109"/>
          <p:cNvSpPr txBox="1"/>
          <p:nvPr>
            <p:ph type="body" sz="quarter" idx="19"/>
          </p:nvPr>
        </p:nvSpPr>
        <p:spPr>
          <a:xfrm>
            <a:off x="15154276" y="5431994"/>
            <a:ext cx="13579474" cy="754046"/>
          </a:xfrm>
          <a:prstGeom prst="rect">
            <a:avLst/>
          </a:prstGeom>
        </p:spPr>
        <p:txBody>
          <a:bodyPr anchor="ctr"/>
          <a:lstStyle/>
          <a:p>
            <a:pPr algn="ctr">
              <a:spcBef>
                <a:spcPts val="700"/>
              </a:spcBef>
              <a:defRPr b="1" sz="3700" u="sng">
                <a:latin typeface="Calibri"/>
                <a:ea typeface="Calibri"/>
                <a:cs typeface="Calibri"/>
                <a:sym typeface="Calibri"/>
              </a:defRPr>
            </a:pPr>
          </a:p>
        </p:txBody>
      </p:sp>
      <p:sp>
        <p:nvSpPr>
          <p:cNvPr id="63" name="Shape 110"/>
          <p:cNvSpPr txBox="1"/>
          <p:nvPr>
            <p:ph type="body" sz="quarter" idx="20"/>
          </p:nvPr>
        </p:nvSpPr>
        <p:spPr>
          <a:xfrm>
            <a:off x="29395740" y="5431994"/>
            <a:ext cx="13576030" cy="754046"/>
          </a:xfrm>
          <a:prstGeom prst="rect">
            <a:avLst/>
          </a:prstGeom>
        </p:spPr>
        <p:txBody>
          <a:bodyPr anchor="ctr"/>
          <a:lstStyle/>
          <a:p>
            <a:pPr algn="ctr">
              <a:spcBef>
                <a:spcPts val="700"/>
              </a:spcBef>
              <a:defRPr b="1" sz="3700" u="sng">
                <a:latin typeface="Calibri"/>
                <a:ea typeface="Calibri"/>
                <a:cs typeface="Calibri"/>
                <a:sym typeface="Calibri"/>
              </a:defRPr>
            </a:pPr>
          </a:p>
        </p:txBody>
      </p:sp>
      <p:sp>
        <p:nvSpPr>
          <p:cNvPr id="64" name="Shape 111"/>
          <p:cNvSpPr txBox="1"/>
          <p:nvPr>
            <p:ph type="body" sz="quarter" idx="21"/>
          </p:nvPr>
        </p:nvSpPr>
        <p:spPr>
          <a:xfrm>
            <a:off x="29395740" y="6295352"/>
            <a:ext cx="13576030" cy="861752"/>
          </a:xfrm>
          <a:prstGeom prst="rect">
            <a:avLst/>
          </a:prstGeom>
        </p:spPr>
        <p:txBody>
          <a:bodyPr/>
          <a:lstStyle/>
          <a:p>
            <a:pPr/>
          </a:p>
        </p:txBody>
      </p:sp>
      <p:sp>
        <p:nvSpPr>
          <p:cNvPr id="65" name="Shape 112"/>
          <p:cNvSpPr txBox="1"/>
          <p:nvPr>
            <p:ph type="body" sz="quarter" idx="22"/>
          </p:nvPr>
        </p:nvSpPr>
        <p:spPr>
          <a:xfrm>
            <a:off x="29395740" y="17377120"/>
            <a:ext cx="13576030" cy="754046"/>
          </a:xfrm>
          <a:prstGeom prst="rect">
            <a:avLst/>
          </a:prstGeom>
        </p:spPr>
        <p:txBody>
          <a:bodyPr anchor="ctr"/>
          <a:lstStyle/>
          <a:p>
            <a:pPr algn="ctr">
              <a:spcBef>
                <a:spcPts val="700"/>
              </a:spcBef>
              <a:defRPr b="1" sz="3700" u="sng">
                <a:latin typeface="Calibri"/>
                <a:ea typeface="Calibri"/>
                <a:cs typeface="Calibri"/>
                <a:sym typeface="Calibri"/>
              </a:defRPr>
            </a:pPr>
          </a:p>
        </p:txBody>
      </p:sp>
      <p:sp>
        <p:nvSpPr>
          <p:cNvPr id="66" name="Shape 113"/>
          <p:cNvSpPr txBox="1"/>
          <p:nvPr>
            <p:ph type="body" sz="quarter" idx="23"/>
          </p:nvPr>
        </p:nvSpPr>
        <p:spPr>
          <a:xfrm>
            <a:off x="29390708" y="18157350"/>
            <a:ext cx="13581062" cy="861752"/>
          </a:xfrm>
          <a:prstGeom prst="rect">
            <a:avLst/>
          </a:prstGeom>
        </p:spPr>
        <p:txBody>
          <a:bodyPr/>
          <a:lstStyle/>
          <a:p>
            <a:pPr/>
          </a:p>
        </p:txBody>
      </p:sp>
      <p:sp>
        <p:nvSpPr>
          <p:cNvPr id="67" name="Shape 114"/>
          <p:cNvSpPr txBox="1"/>
          <p:nvPr>
            <p:ph type="body" sz="quarter" idx="24"/>
          </p:nvPr>
        </p:nvSpPr>
        <p:spPr>
          <a:xfrm>
            <a:off x="29395740" y="25845656"/>
            <a:ext cx="13576030" cy="754046"/>
          </a:xfrm>
          <a:prstGeom prst="rect">
            <a:avLst/>
          </a:prstGeom>
        </p:spPr>
        <p:txBody>
          <a:bodyPr anchor="ctr"/>
          <a:lstStyle/>
          <a:p>
            <a:pPr algn="ctr">
              <a:spcBef>
                <a:spcPts val="700"/>
              </a:spcBef>
              <a:defRPr b="1" sz="3700" u="sng">
                <a:latin typeface="Calibri"/>
                <a:ea typeface="Calibri"/>
                <a:cs typeface="Calibri"/>
                <a:sym typeface="Calibri"/>
              </a:defRPr>
            </a:pPr>
          </a:p>
        </p:txBody>
      </p:sp>
      <p:sp>
        <p:nvSpPr>
          <p:cNvPr id="68" name="Shape 115"/>
          <p:cNvSpPr txBox="1"/>
          <p:nvPr>
            <p:ph type="body" sz="quarter" idx="25"/>
          </p:nvPr>
        </p:nvSpPr>
        <p:spPr>
          <a:xfrm>
            <a:off x="29395740" y="26625887"/>
            <a:ext cx="13581062" cy="861752"/>
          </a:xfrm>
          <a:prstGeom prst="rect">
            <a:avLst/>
          </a:prstGeom>
        </p:spPr>
        <p:txBody>
          <a:bodyPr/>
          <a:lstStyle/>
          <a:p>
            <a:pPr/>
          </a:p>
        </p:txBody>
      </p:sp>
      <p:sp>
        <p:nvSpPr>
          <p:cNvPr id="69" name="Shape 116"/>
          <p:cNvSpPr txBox="1"/>
          <p:nvPr>
            <p:ph type="body" sz="quarter" idx="26"/>
          </p:nvPr>
        </p:nvSpPr>
        <p:spPr>
          <a:xfrm>
            <a:off x="5932592" y="3383946"/>
            <a:ext cx="31998968" cy="1280160"/>
          </a:xfrm>
          <a:prstGeom prst="rect">
            <a:avLst/>
          </a:prstGeom>
        </p:spPr>
        <p:txBody>
          <a:bodyPr/>
          <a:lstStyle/>
          <a:p>
            <a:pPr algn="ctr">
              <a:spcBef>
                <a:spcPts val="1200"/>
              </a:spcBef>
              <a:defRPr sz="6000">
                <a:solidFill>
                  <a:srgbClr val="FFFFFF"/>
                </a:solidFill>
                <a:latin typeface="Calibri"/>
                <a:ea typeface="Calibri"/>
                <a:cs typeface="Calibri"/>
                <a:sym typeface="Calibri"/>
              </a:defRPr>
            </a:pPr>
          </a:p>
        </p:txBody>
      </p:sp>
      <p:sp>
        <p:nvSpPr>
          <p:cNvPr id="70" name="Shape 117"/>
          <p:cNvSpPr txBox="1"/>
          <p:nvPr>
            <p:ph type="body" sz="quarter" idx="27"/>
          </p:nvPr>
        </p:nvSpPr>
        <p:spPr>
          <a:xfrm>
            <a:off x="5932592" y="2103785"/>
            <a:ext cx="31998968" cy="1280160"/>
          </a:xfrm>
          <a:prstGeom prst="rect">
            <a:avLst/>
          </a:prstGeom>
        </p:spPr>
        <p:txBody>
          <a:bodyPr/>
          <a:lstStyle/>
          <a:p>
            <a:pPr algn="ctr" defTabSz="768095">
              <a:spcBef>
                <a:spcPts val="1400"/>
              </a:spcBef>
              <a:defRPr sz="7392">
                <a:solidFill>
                  <a:srgbClr val="FFFFFF"/>
                </a:solidFill>
                <a:latin typeface="Calibri"/>
                <a:ea typeface="Calibri"/>
                <a:cs typeface="Calibri"/>
                <a:sym typeface="Calibri"/>
              </a:defRPr>
            </a:pPr>
          </a:p>
        </p:txBody>
      </p:sp>
      <p:sp>
        <p:nvSpPr>
          <p:cNvPr id="71" name="Shape 118"/>
          <p:cNvSpPr txBox="1"/>
          <p:nvPr>
            <p:ph type="body" sz="quarter" idx="28"/>
          </p:nvPr>
        </p:nvSpPr>
        <p:spPr>
          <a:xfrm>
            <a:off x="5932592" y="465811"/>
            <a:ext cx="31998968" cy="1637975"/>
          </a:xfrm>
          <a:prstGeom prst="rect">
            <a:avLst/>
          </a:prstGeom>
        </p:spPr>
        <p:txBody>
          <a:bodyPr/>
          <a:lstStyle/>
          <a:p>
            <a:pPr algn="ctr" defTabSz="777240">
              <a:spcBef>
                <a:spcPts val="1900"/>
              </a:spcBef>
              <a:defRPr sz="9775">
                <a:solidFill>
                  <a:srgbClr val="FFFFFF"/>
                </a:solidFill>
                <a:latin typeface="Calibri"/>
                <a:ea typeface="Calibri"/>
                <a:cs typeface="Calibri"/>
                <a:sym typeface="Calibri"/>
              </a:defRPr>
            </a:pPr>
          </a:p>
        </p:txBody>
      </p:sp>
      <p:sp>
        <p:nvSpPr>
          <p:cNvPr id="7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Wide center column">
    <p:spTree>
      <p:nvGrpSpPr>
        <p:cNvPr id="1" name=""/>
        <p:cNvGrpSpPr/>
        <p:nvPr/>
      </p:nvGrpSpPr>
      <p:grpSpPr>
        <a:xfrm>
          <a:off x="0" y="0"/>
          <a:ext cx="0" cy="0"/>
          <a:chOff x="0" y="0"/>
          <a:chExt cx="0" cy="0"/>
        </a:xfrm>
      </p:grpSpPr>
      <p:sp>
        <p:nvSpPr>
          <p:cNvPr id="79" name="Shape 120"/>
          <p:cNvSpPr/>
          <p:nvPr/>
        </p:nvSpPr>
        <p:spPr>
          <a:xfrm>
            <a:off x="0" y="0"/>
            <a:ext cx="43891200" cy="4800600"/>
          </a:xfrm>
          <a:prstGeom prst="rect">
            <a:avLst/>
          </a:prstGeom>
          <a:solidFill>
            <a:srgbClr val="425EA9"/>
          </a:solidFill>
          <a:ln>
            <a:solidFill>
              <a:srgbClr val="000000"/>
            </a:solidFill>
            <a:miter/>
          </a:ln>
        </p:spPr>
        <p:txBody>
          <a:bodyPr lIns="45719" rIns="45719" anchor="ctr"/>
          <a:lstStyle/>
          <a:p>
            <a:pPr>
              <a:defRPr sz="8600">
                <a:latin typeface="Calibri"/>
                <a:ea typeface="Calibri"/>
                <a:cs typeface="Calibri"/>
                <a:sym typeface="Calibri"/>
              </a:defRPr>
            </a:pPr>
          </a:p>
        </p:txBody>
      </p:sp>
      <p:sp>
        <p:nvSpPr>
          <p:cNvPr id="80" name="Shape 121"/>
          <p:cNvSpPr/>
          <p:nvPr/>
        </p:nvSpPr>
        <p:spPr>
          <a:xfrm>
            <a:off x="0" y="4805362"/>
            <a:ext cx="43891200" cy="152400"/>
          </a:xfrm>
          <a:prstGeom prst="rect">
            <a:avLst/>
          </a:prstGeom>
          <a:solidFill>
            <a:srgbClr val="2C3F71"/>
          </a:solidFill>
          <a:ln w="12700">
            <a:miter lim="400000"/>
          </a:ln>
        </p:spPr>
        <p:txBody>
          <a:bodyPr lIns="45719" rIns="45719" anchor="ctr"/>
          <a:lstStyle/>
          <a:p>
            <a:pPr>
              <a:defRPr sz="8600">
                <a:latin typeface="Calibri"/>
                <a:ea typeface="Calibri"/>
                <a:cs typeface="Calibri"/>
                <a:sym typeface="Calibri"/>
              </a:defRPr>
            </a:pPr>
          </a:p>
        </p:txBody>
      </p:sp>
      <p:sp>
        <p:nvSpPr>
          <p:cNvPr id="81" name="Shape 122"/>
          <p:cNvSpPr/>
          <p:nvPr/>
        </p:nvSpPr>
        <p:spPr>
          <a:xfrm>
            <a:off x="922337" y="5257800"/>
            <a:ext cx="10050461" cy="26736675"/>
          </a:xfrm>
          <a:prstGeom prst="roundRect">
            <a:avLst>
              <a:gd name="adj" fmla="val 5862"/>
            </a:avLst>
          </a:prstGeom>
          <a:gradFill>
            <a:gsLst>
              <a:gs pos="0">
                <a:srgbClr val="CDD2DE"/>
              </a:gs>
              <a:gs pos="100000">
                <a:srgbClr val="F3F5FA"/>
              </a:gs>
            </a:gsLst>
            <a:lin ang="16200000"/>
          </a:gradFill>
          <a:ln w="25400">
            <a:solidFill>
              <a:srgbClr val="2C3F71">
                <a:alpha val="57647"/>
              </a:srgbClr>
            </a:solidFill>
          </a:ln>
        </p:spPr>
        <p:txBody>
          <a:bodyPr lIns="45719" rIns="45719" anchor="ctr"/>
          <a:lstStyle/>
          <a:p>
            <a:pPr algn="ctr">
              <a:defRPr sz="8600">
                <a:solidFill>
                  <a:srgbClr val="FFFFFF"/>
                </a:solidFill>
                <a:latin typeface="Calibri"/>
                <a:ea typeface="Calibri"/>
                <a:cs typeface="Calibri"/>
                <a:sym typeface="Calibri"/>
              </a:defRPr>
            </a:pPr>
          </a:p>
        </p:txBody>
      </p:sp>
      <p:sp>
        <p:nvSpPr>
          <p:cNvPr id="82" name="Shape 123"/>
          <p:cNvSpPr/>
          <p:nvPr/>
        </p:nvSpPr>
        <p:spPr>
          <a:xfrm>
            <a:off x="32918400" y="5257800"/>
            <a:ext cx="10050461" cy="26736675"/>
          </a:xfrm>
          <a:prstGeom prst="roundRect">
            <a:avLst>
              <a:gd name="adj" fmla="val 5862"/>
            </a:avLst>
          </a:prstGeom>
          <a:gradFill>
            <a:gsLst>
              <a:gs pos="0">
                <a:srgbClr val="CDD2DE"/>
              </a:gs>
              <a:gs pos="100000">
                <a:srgbClr val="F3F5FA"/>
              </a:gs>
            </a:gsLst>
            <a:lin ang="16200000"/>
          </a:gradFill>
          <a:ln w="25400">
            <a:solidFill>
              <a:srgbClr val="2C3F71">
                <a:alpha val="57647"/>
              </a:srgbClr>
            </a:solidFill>
          </a:ln>
        </p:spPr>
        <p:txBody>
          <a:bodyPr lIns="45719" rIns="45719" anchor="ctr"/>
          <a:lstStyle/>
          <a:p>
            <a:pPr algn="ctr">
              <a:defRPr sz="8600">
                <a:solidFill>
                  <a:srgbClr val="FFFFFF"/>
                </a:solidFill>
                <a:latin typeface="Calibri"/>
                <a:ea typeface="Calibri"/>
                <a:cs typeface="Calibri"/>
                <a:sym typeface="Calibri"/>
              </a:defRPr>
            </a:pPr>
          </a:p>
        </p:txBody>
      </p:sp>
      <p:sp>
        <p:nvSpPr>
          <p:cNvPr id="83" name="Shape 124"/>
          <p:cNvSpPr/>
          <p:nvPr/>
        </p:nvSpPr>
        <p:spPr>
          <a:xfrm>
            <a:off x="11583192" y="5267325"/>
            <a:ext cx="20724814" cy="26736675"/>
          </a:xfrm>
          <a:prstGeom prst="roundRect">
            <a:avLst>
              <a:gd name="adj" fmla="val 2853"/>
            </a:avLst>
          </a:prstGeom>
          <a:gradFill>
            <a:gsLst>
              <a:gs pos="0">
                <a:srgbClr val="CDD2DE"/>
              </a:gs>
              <a:gs pos="100000">
                <a:srgbClr val="F3F5FA"/>
              </a:gs>
            </a:gsLst>
            <a:lin ang="16200000"/>
          </a:gradFill>
          <a:ln w="25400">
            <a:solidFill>
              <a:srgbClr val="2C3F71">
                <a:alpha val="57647"/>
              </a:srgbClr>
            </a:solidFill>
          </a:ln>
        </p:spPr>
        <p:txBody>
          <a:bodyPr lIns="45719" rIns="45719" anchor="ctr"/>
          <a:lstStyle/>
          <a:p>
            <a:pPr algn="ctr">
              <a:defRPr sz="8600">
                <a:solidFill>
                  <a:srgbClr val="FFFFFF"/>
                </a:solidFill>
                <a:latin typeface="Calibri"/>
                <a:ea typeface="Calibri"/>
                <a:cs typeface="Calibri"/>
                <a:sym typeface="Calibri"/>
              </a:defRPr>
            </a:pPr>
          </a:p>
        </p:txBody>
      </p:sp>
      <p:grpSp>
        <p:nvGrpSpPr>
          <p:cNvPr id="95" name="Shape 125"/>
          <p:cNvGrpSpPr/>
          <p:nvPr/>
        </p:nvGrpSpPr>
        <p:grpSpPr>
          <a:xfrm>
            <a:off x="44157838" y="-55065"/>
            <a:ext cx="11062138" cy="32973464"/>
            <a:chOff x="0" y="0"/>
            <a:chExt cx="11062137" cy="32973463"/>
          </a:xfrm>
        </p:grpSpPr>
        <p:grpSp>
          <p:nvGrpSpPr>
            <p:cNvPr id="86" name="Shape 126"/>
            <p:cNvGrpSpPr/>
            <p:nvPr/>
          </p:nvGrpSpPr>
          <p:grpSpPr>
            <a:xfrm>
              <a:off x="0" y="0"/>
              <a:ext cx="11062138" cy="32973464"/>
              <a:chOff x="0" y="0"/>
              <a:chExt cx="11062137" cy="32973463"/>
            </a:xfrm>
          </p:grpSpPr>
          <p:sp>
            <p:nvSpPr>
              <p:cNvPr id="84" name="Rectangle"/>
              <p:cNvSpPr/>
              <p:nvPr/>
            </p:nvSpPr>
            <p:spPr>
              <a:xfrm>
                <a:off x="0" y="0"/>
                <a:ext cx="11062138" cy="32973464"/>
              </a:xfrm>
              <a:prstGeom prst="rect">
                <a:avLst/>
              </a:prstGeom>
              <a:solidFill>
                <a:srgbClr val="0C0C0C"/>
              </a:solidFill>
              <a:ln w="12700" cap="flat">
                <a:noFill/>
                <a:miter lim="400000"/>
              </a:ln>
              <a:effectLst/>
            </p:spPr>
            <p:txBody>
              <a:bodyPr wrap="square" lIns="45719" tIns="45719" rIns="45719" bIns="45719" numCol="1" anchor="t">
                <a:noAutofit/>
              </a:bodyPr>
              <a:lstStyle/>
              <a:p>
                <a:pPr>
                  <a:defRPr sz="2800">
                    <a:solidFill>
                      <a:srgbClr val="BFBFBF"/>
                    </a:solidFill>
                    <a:latin typeface="Trebuchet MS"/>
                    <a:ea typeface="Trebuchet MS"/>
                    <a:cs typeface="Trebuchet MS"/>
                    <a:sym typeface="Trebuchet MS"/>
                  </a:defRPr>
                </a:pPr>
              </a:p>
            </p:txBody>
          </p:sp>
          <p:sp>
            <p:nvSpPr>
              <p:cNvPr id="85" name="QUICK START (cont.)…"/>
              <p:cNvSpPr txBox="1"/>
              <p:nvPr/>
            </p:nvSpPr>
            <p:spPr>
              <a:xfrm>
                <a:off x="0" y="0"/>
                <a:ext cx="11062138" cy="254381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t">
                <a:spAutoFit/>
              </a:bodyPr>
              <a:lstStyle/>
              <a:p>
                <a:pPr algn="ctr">
                  <a:defRPr b="1" sz="4000">
                    <a:solidFill>
                      <a:srgbClr val="FFFFFF"/>
                    </a:solidFill>
                    <a:latin typeface="Trebuchet MS"/>
                    <a:ea typeface="Trebuchet MS"/>
                    <a:cs typeface="Trebuchet MS"/>
                    <a:sym typeface="Trebuchet MS"/>
                  </a:defRPr>
                </a:pPr>
                <a:r>
                  <a:t>QUICK START (cont.)</a:t>
                </a:r>
              </a:p>
              <a:p>
                <a:pPr algn="ctr">
                  <a:defRPr b="1" sz="3600">
                    <a:solidFill>
                      <a:srgbClr val="FFFFFF"/>
                    </a:solidFill>
                    <a:latin typeface="Trebuchet MS"/>
                    <a:ea typeface="Trebuchet MS"/>
                    <a:cs typeface="Trebuchet MS"/>
                    <a:sym typeface="Trebuchet MS"/>
                  </a:defRPr>
                </a:pPr>
              </a:p>
              <a:p>
                <a:pPr algn="ctr">
                  <a:defRPr b="1" sz="3200">
                    <a:solidFill>
                      <a:srgbClr val="FFC000"/>
                    </a:solidFill>
                    <a:latin typeface="Trebuchet MS"/>
                    <a:ea typeface="Trebuchet MS"/>
                    <a:cs typeface="Trebuchet MS"/>
                    <a:sym typeface="Trebuchet MS"/>
                  </a:defRPr>
                </a:pPr>
                <a:r>
                  <a:t>How to change the template color theme</a:t>
                </a:r>
              </a:p>
              <a:p>
                <a:pPr lvl="2">
                  <a:defRPr sz="2400">
                    <a:solidFill>
                      <a:srgbClr val="BFBFBF"/>
                    </a:solidFill>
                    <a:latin typeface="Trebuchet MS"/>
                    <a:ea typeface="Trebuchet MS"/>
                    <a:cs typeface="Trebuchet MS"/>
                    <a:sym typeface="Trebuchet MS"/>
                  </a:defRPr>
                </a:pPr>
                <a:r>
                  <a:t>You can easily change the color theme of your poster by going to the DESIGN menu, click on COLORS, and choose the color theme of your choice. You can also create your own color theme.</a:t>
                </a:r>
              </a:p>
              <a:p>
                <a:pPr lvl="2">
                  <a:defRPr sz="2400">
                    <a:solidFill>
                      <a:srgbClr val="BFBFBF"/>
                    </a:solidFill>
                    <a:latin typeface="Trebuchet MS"/>
                    <a:ea typeface="Trebuchet MS"/>
                    <a:cs typeface="Trebuchet MS"/>
                    <a:sym typeface="Trebuchet MS"/>
                  </a:defRPr>
                </a:pPr>
              </a:p>
              <a:p>
                <a:pPr>
                  <a:defRPr sz="2400">
                    <a:solidFill>
                      <a:srgbClr val="BFBFBF"/>
                    </a:solidFill>
                    <a:latin typeface="Trebuchet MS"/>
                    <a:ea typeface="Trebuchet MS"/>
                    <a:cs typeface="Trebuchet MS"/>
                    <a:sym typeface="Trebuchet MS"/>
                  </a:defRPr>
                </a:pPr>
              </a:p>
              <a:p>
                <a:pPr>
                  <a:defRPr sz="2400">
                    <a:solidFill>
                      <a:srgbClr val="BFBFBF"/>
                    </a:solidFill>
                    <a:latin typeface="Trebuchet MS"/>
                    <a:ea typeface="Trebuchet MS"/>
                    <a:cs typeface="Trebuchet MS"/>
                    <a:sym typeface="Trebuchet MS"/>
                  </a:defRPr>
                </a:pPr>
              </a:p>
              <a:p>
                <a:pPr>
                  <a:defRPr sz="2400">
                    <a:solidFill>
                      <a:srgbClr val="BFBFBF"/>
                    </a:solidFill>
                    <a:latin typeface="Trebuchet MS"/>
                    <a:ea typeface="Trebuchet MS"/>
                    <a:cs typeface="Trebuchet MS"/>
                    <a:sym typeface="Trebuchet MS"/>
                  </a:defRPr>
                </a:pPr>
              </a:p>
              <a:p>
                <a:pPr>
                  <a:defRPr sz="2400">
                    <a:solidFill>
                      <a:srgbClr val="BFBFBF"/>
                    </a:solidFill>
                    <a:latin typeface="Trebuchet MS"/>
                    <a:ea typeface="Trebuchet MS"/>
                    <a:cs typeface="Trebuchet MS"/>
                    <a:sym typeface="Trebuchet MS"/>
                  </a:defRPr>
                </a:pPr>
              </a:p>
              <a:p>
                <a:pPr>
                  <a:defRPr sz="2400">
                    <a:solidFill>
                      <a:srgbClr val="BFBFBF"/>
                    </a:solidFill>
                    <a:latin typeface="Trebuchet MS"/>
                    <a:ea typeface="Trebuchet MS"/>
                    <a:cs typeface="Trebuchet MS"/>
                    <a:sym typeface="Trebuchet MS"/>
                  </a:defRPr>
                </a:pPr>
              </a:p>
              <a:p>
                <a:pPr>
                  <a:defRPr sz="2400">
                    <a:solidFill>
                      <a:srgbClr val="BFBFBF"/>
                    </a:solidFill>
                    <a:latin typeface="Trebuchet MS"/>
                    <a:ea typeface="Trebuchet MS"/>
                    <a:cs typeface="Trebuchet MS"/>
                    <a:sym typeface="Trebuchet MS"/>
                  </a:defRPr>
                </a:pPr>
              </a:p>
              <a:p>
                <a:pPr>
                  <a:defRPr sz="2400">
                    <a:solidFill>
                      <a:srgbClr val="BFBFBF"/>
                    </a:solidFill>
                    <a:latin typeface="Trebuchet MS"/>
                    <a:ea typeface="Trebuchet MS"/>
                    <a:cs typeface="Trebuchet MS"/>
                    <a:sym typeface="Trebuchet MS"/>
                  </a:defRPr>
                </a:pPr>
                <a:r>
                  <a:t>You can also manually change the color of your background by going to VIEW &gt; SLIDE MASTER.  After you finish working on the master be sure to go to VIEW &gt; NORMAL to continue working on your poster.</a:t>
                </a:r>
              </a:p>
              <a:p>
                <a:pPr>
                  <a:defRPr sz="2400">
                    <a:solidFill>
                      <a:srgbClr val="BFBFBF"/>
                    </a:solidFill>
                    <a:latin typeface="Trebuchet MS"/>
                    <a:ea typeface="Trebuchet MS"/>
                    <a:cs typeface="Trebuchet MS"/>
                    <a:sym typeface="Trebuchet MS"/>
                  </a:defRPr>
                </a:pPr>
              </a:p>
              <a:p>
                <a:pPr algn="ctr">
                  <a:defRPr b="1" sz="3200">
                    <a:solidFill>
                      <a:srgbClr val="FFC000"/>
                    </a:solidFill>
                    <a:latin typeface="Trebuchet MS"/>
                    <a:ea typeface="Trebuchet MS"/>
                    <a:cs typeface="Trebuchet MS"/>
                    <a:sym typeface="Trebuchet MS"/>
                  </a:defRPr>
                </a:pPr>
                <a:r>
                  <a:t>How to add Text</a:t>
                </a:r>
              </a:p>
              <a:p>
                <a:pPr lvl="2" marL="1587" indent="3262313">
                  <a:defRPr sz="2400">
                    <a:solidFill>
                      <a:srgbClr val="BFBFBF"/>
                    </a:solidFill>
                    <a:latin typeface="Trebuchet MS"/>
                    <a:ea typeface="Trebuchet MS"/>
                    <a:cs typeface="Trebuchet MS"/>
                    <a:sym typeface="Trebuchet MS"/>
                  </a:defRPr>
                </a:pPr>
                <a:r>
                  <a:t>The template comes with a number of pre-formatted placeholders for headers and text blocks. You can add more blocks by copying and pasting the existing ones or by adding a text box from the HOME menu. </a:t>
                </a:r>
              </a:p>
              <a:p>
                <a:pPr lvl="2" marL="7041" indent="1504258">
                  <a:defRPr sz="2400">
                    <a:solidFill>
                      <a:srgbClr val="BFBFBF"/>
                    </a:solidFill>
                    <a:latin typeface="Trebuchet MS"/>
                    <a:ea typeface="Trebuchet MS"/>
                    <a:cs typeface="Trebuchet MS"/>
                    <a:sym typeface="Trebuchet MS"/>
                  </a:defRPr>
                </a:pPr>
              </a:p>
              <a:p>
                <a:pPr algn="ctr">
                  <a:defRPr sz="2400">
                    <a:solidFill>
                      <a:srgbClr val="BFBFBF"/>
                    </a:solidFill>
                    <a:latin typeface="Trebuchet MS"/>
                    <a:ea typeface="Trebuchet MS"/>
                    <a:cs typeface="Trebuchet MS"/>
                    <a:sym typeface="Trebuchet MS"/>
                  </a:defRPr>
                </a:pPr>
                <a:r>
                  <a:t> </a:t>
                </a:r>
                <a:r>
                  <a:rPr b="1" sz="3200">
                    <a:solidFill>
                      <a:srgbClr val="FFC000"/>
                    </a:solidFill>
                  </a:rPr>
                  <a:t>Text size</a:t>
                </a:r>
                <a:endParaRPr b="1" sz="3200">
                  <a:solidFill>
                    <a:srgbClr val="FFC000"/>
                  </a:solidFill>
                </a:endParaRPr>
              </a:p>
              <a:p>
                <a:pPr>
                  <a:defRPr sz="2400">
                    <a:solidFill>
                      <a:srgbClr val="BFBFBF"/>
                    </a:solidFill>
                    <a:latin typeface="Trebuchet MS"/>
                    <a:ea typeface="Trebuchet MS"/>
                    <a:cs typeface="Trebuchet MS"/>
                    <a:sym typeface="Trebuchet MS"/>
                  </a:defRPr>
                </a:pPr>
                <a:r>
                  <a:t>Adjust the size of your text based on how much content you have to present. The default template text offers a good starting point. Follow the conference requirements.</a:t>
                </a:r>
              </a:p>
              <a:p>
                <a:pPr lvl="2" marL="7041" indent="1504258">
                  <a:defRPr sz="2400">
                    <a:solidFill>
                      <a:srgbClr val="BFBFBF"/>
                    </a:solidFill>
                    <a:latin typeface="Trebuchet MS"/>
                    <a:ea typeface="Trebuchet MS"/>
                    <a:cs typeface="Trebuchet MS"/>
                    <a:sym typeface="Trebuchet MS"/>
                  </a:defRPr>
                </a:pPr>
              </a:p>
              <a:p>
                <a:pPr algn="ctr">
                  <a:defRPr b="1" sz="3200">
                    <a:solidFill>
                      <a:srgbClr val="FFC000"/>
                    </a:solidFill>
                    <a:latin typeface="Trebuchet MS"/>
                    <a:ea typeface="Trebuchet MS"/>
                    <a:cs typeface="Trebuchet MS"/>
                    <a:sym typeface="Trebuchet MS"/>
                  </a:defRPr>
                </a:pPr>
                <a:r>
                  <a:t>How to add Tables</a:t>
                </a:r>
              </a:p>
              <a:p>
                <a:pPr lvl="1" marL="3175" indent="1724025">
                  <a:defRPr sz="2400">
                    <a:solidFill>
                      <a:srgbClr val="BFBFBF"/>
                    </a:solidFill>
                    <a:latin typeface="Trebuchet MS"/>
                    <a:ea typeface="Trebuchet MS"/>
                    <a:cs typeface="Trebuchet MS"/>
                    <a:sym typeface="Trebuchet MS"/>
                  </a:defRPr>
                </a:pPr>
                <a:r>
                  <a:t>To add a table from scratch go to the INSERT menu and </a:t>
                </a:r>
                <a:br/>
                <a:r>
                  <a:t>click on TABLE. A drop-down box will help you select rows and columns. </a:t>
                </a:r>
              </a:p>
              <a:p>
                <a:pPr>
                  <a:defRPr sz="2400">
                    <a:solidFill>
                      <a:srgbClr val="BFBFBF"/>
                    </a:solidFill>
                    <a:latin typeface="Trebuchet MS"/>
                    <a:ea typeface="Trebuchet MS"/>
                    <a:cs typeface="Trebuchet MS"/>
                    <a:sym typeface="Trebuchet MS"/>
                  </a:defRPr>
                </a:pPr>
                <a:r>
                  <a:t>You can also copy and a paste a table from Word or another PowerPoint document. A pasted table may need to be re-formatted by RIGHT-CLICK &gt; FORMAT SHAPE, TEXT BOX, Margins.</a:t>
                </a:r>
              </a:p>
              <a:p>
                <a:pPr>
                  <a:defRPr sz="2400">
                    <a:solidFill>
                      <a:srgbClr val="BFBFBF"/>
                    </a:solidFill>
                    <a:latin typeface="Trebuchet MS"/>
                    <a:ea typeface="Trebuchet MS"/>
                    <a:cs typeface="Trebuchet MS"/>
                    <a:sym typeface="Trebuchet MS"/>
                  </a:defRPr>
                </a:pPr>
              </a:p>
              <a:p>
                <a:pPr algn="ctr">
                  <a:defRPr b="1" sz="3200">
                    <a:solidFill>
                      <a:srgbClr val="FFC000"/>
                    </a:solidFill>
                    <a:latin typeface="Trebuchet MS"/>
                    <a:ea typeface="Trebuchet MS"/>
                    <a:cs typeface="Trebuchet MS"/>
                    <a:sym typeface="Trebuchet MS"/>
                  </a:defRPr>
                </a:pPr>
                <a:r>
                  <a:t>Graphs / Charts</a:t>
                </a:r>
              </a:p>
              <a:p>
                <a:pPr>
                  <a:defRPr sz="2400">
                    <a:solidFill>
                      <a:srgbClr val="BFBFBF"/>
                    </a:solidFill>
                    <a:latin typeface="Trebuchet MS"/>
                    <a:ea typeface="Trebuchet MS"/>
                    <a:cs typeface="Trebuchet MS"/>
                    <a:sym typeface="Trebuchet MS"/>
                  </a:defRPr>
                </a:pPr>
                <a:r>
                  <a:t>You can simply copy and paste charts and graphs from Excel or Word. Some reformatting may be required depending on how the original document has been created.</a:t>
                </a:r>
              </a:p>
              <a:p>
                <a:pPr>
                  <a:defRPr sz="2400">
                    <a:solidFill>
                      <a:srgbClr val="BFBFBF"/>
                    </a:solidFill>
                    <a:latin typeface="Trebuchet MS"/>
                    <a:ea typeface="Trebuchet MS"/>
                    <a:cs typeface="Trebuchet MS"/>
                    <a:sym typeface="Trebuchet MS"/>
                  </a:defRPr>
                </a:pPr>
              </a:p>
              <a:p>
                <a:pPr algn="ctr">
                  <a:defRPr b="1" sz="3200">
                    <a:solidFill>
                      <a:srgbClr val="FFC000"/>
                    </a:solidFill>
                    <a:latin typeface="Trebuchet MS"/>
                    <a:ea typeface="Trebuchet MS"/>
                    <a:cs typeface="Trebuchet MS"/>
                    <a:sym typeface="Trebuchet MS"/>
                  </a:defRPr>
                </a:pPr>
                <a:r>
                  <a:t>How to change the column configuration</a:t>
                </a:r>
              </a:p>
              <a:p>
                <a:pPr>
                  <a:defRPr sz="2400">
                    <a:solidFill>
                      <a:srgbClr val="BFBFBF"/>
                    </a:solidFill>
                    <a:latin typeface="Trebuchet MS"/>
                    <a:ea typeface="Trebuchet MS"/>
                    <a:cs typeface="Trebuchet MS"/>
                    <a:sym typeface="Trebuchet MS"/>
                  </a:defRPr>
                </a:pPr>
                <a:r>
                  <a:t>RIGHT-CLICK on the poster background and select LAYOUT to see the column options available for this template. The poster columns can also be customized on the Master. VIEW &gt; MASTER.</a:t>
                </a:r>
              </a:p>
              <a:p>
                <a:pPr algn="ctr">
                  <a:defRPr b="1" sz="3200">
                    <a:solidFill>
                      <a:srgbClr val="FFC000"/>
                    </a:solidFill>
                    <a:latin typeface="Trebuchet MS"/>
                    <a:ea typeface="Trebuchet MS"/>
                    <a:cs typeface="Trebuchet MS"/>
                    <a:sym typeface="Trebuchet MS"/>
                  </a:defRPr>
                </a:pPr>
              </a:p>
              <a:p>
                <a:pPr algn="ctr">
                  <a:defRPr b="1" sz="3200">
                    <a:solidFill>
                      <a:srgbClr val="FFC000"/>
                    </a:solidFill>
                    <a:latin typeface="Trebuchet MS"/>
                    <a:ea typeface="Trebuchet MS"/>
                    <a:cs typeface="Trebuchet MS"/>
                    <a:sym typeface="Trebuchet MS"/>
                  </a:defRPr>
                </a:pPr>
                <a:r>
                  <a:t>How to remove the info bars</a:t>
                </a:r>
              </a:p>
              <a:p>
                <a:pPr>
                  <a:defRPr sz="2400">
                    <a:solidFill>
                      <a:srgbClr val="BFBFBF"/>
                    </a:solidFill>
                    <a:latin typeface="Trebuchet MS"/>
                    <a:ea typeface="Trebuchet MS"/>
                    <a:cs typeface="Trebuchet MS"/>
                    <a:sym typeface="Trebuchet MS"/>
                  </a:defRPr>
                </a:pPr>
                <a:r>
                  <a:t>If you are working in PowerPoint for Windows and have finished your poster, save as PDF and the bars will not be included. You can also delete them by going to VIEW &gt; MASTER. On the Mac adjust the Page-Setup to match the Page-Setup in PowerPoint before you create a PDF. You can also delete them from the Slide Master.</a:t>
                </a:r>
              </a:p>
              <a:p>
                <a:pPr>
                  <a:defRPr sz="2400">
                    <a:solidFill>
                      <a:srgbClr val="BFBFBF"/>
                    </a:solidFill>
                    <a:latin typeface="Trebuchet MS"/>
                    <a:ea typeface="Trebuchet MS"/>
                    <a:cs typeface="Trebuchet MS"/>
                    <a:sym typeface="Trebuchet MS"/>
                  </a:defRPr>
                </a:pPr>
              </a:p>
              <a:p>
                <a:pPr algn="ctr">
                  <a:defRPr b="1" sz="3200">
                    <a:solidFill>
                      <a:srgbClr val="FFC000"/>
                    </a:solidFill>
                    <a:latin typeface="Trebuchet MS"/>
                    <a:ea typeface="Trebuchet MS"/>
                    <a:cs typeface="Trebuchet MS"/>
                    <a:sym typeface="Trebuchet MS"/>
                  </a:defRPr>
                </a:pPr>
                <a:r>
                  <a:t>Save your work</a:t>
                </a:r>
              </a:p>
              <a:p>
                <a:pPr>
                  <a:defRPr sz="2400">
                    <a:solidFill>
                      <a:srgbClr val="BFBFBF"/>
                    </a:solidFill>
                    <a:latin typeface="Trebuchet MS"/>
                    <a:ea typeface="Trebuchet MS"/>
                    <a:cs typeface="Trebuchet MS"/>
                    <a:sym typeface="Trebuchet MS"/>
                  </a:defRPr>
                </a:pPr>
                <a:r>
                  <a:t>Save your template as a PowerPoint document. For printing, save as PowerPoint or “Print-quality” PDF.</a:t>
                </a:r>
              </a:p>
              <a:p>
                <a:pPr>
                  <a:defRPr sz="2400">
                    <a:solidFill>
                      <a:srgbClr val="BFBFBF"/>
                    </a:solidFill>
                    <a:latin typeface="Trebuchet MS"/>
                    <a:ea typeface="Trebuchet MS"/>
                    <a:cs typeface="Trebuchet MS"/>
                    <a:sym typeface="Trebuchet MS"/>
                  </a:defRPr>
                </a:pPr>
              </a:p>
              <a:p>
                <a:pPr algn="ctr">
                  <a:defRPr b="1" sz="3200">
                    <a:solidFill>
                      <a:srgbClr val="FFC000"/>
                    </a:solidFill>
                    <a:latin typeface="Trebuchet MS"/>
                    <a:ea typeface="Trebuchet MS"/>
                    <a:cs typeface="Trebuchet MS"/>
                    <a:sym typeface="Trebuchet MS"/>
                  </a:defRPr>
                </a:pPr>
                <a:r>
                  <a:t>Print your poster</a:t>
                </a:r>
              </a:p>
              <a:p>
                <a:pPr>
                  <a:defRPr sz="2400">
                    <a:solidFill>
                      <a:srgbClr val="BFBFBF"/>
                    </a:solidFill>
                    <a:latin typeface="Trebuchet MS"/>
                    <a:ea typeface="Trebuchet MS"/>
                    <a:cs typeface="Trebuchet MS"/>
                    <a:sym typeface="Trebuchet MS"/>
                  </a:defRPr>
                </a:pPr>
                <a:r>
                  <a:t>When you are ready to have your poster printed go online to PosterPresentations.com and click on the “Order Your Poster” button. Choose the poster type the best suits your needs and submit your order. If you submit a PowerPoint document you will be receiving a PDF proof for your approval prior to printing. If your order is placed and paid for before noon, Pacific, Monday through Friday, your order will ship out that same day. Next day, Second day, Third day, and Free Ground services are offered. Go to PosterPresentations.com for more information.</a:t>
                </a:r>
              </a:p>
            </p:txBody>
          </p:sp>
        </p:grpSp>
        <p:pic>
          <p:nvPicPr>
            <p:cNvPr id="87" name="Shape 127" descr="Shape 127"/>
            <p:cNvPicPr>
              <a:picLocks noChangeAspect="1"/>
            </p:cNvPicPr>
            <p:nvPr/>
          </p:nvPicPr>
          <p:blipFill>
            <a:blip r:embed="rId2">
              <a:extLst/>
            </a:blip>
            <a:stretch>
              <a:fillRect/>
            </a:stretch>
          </p:blipFill>
          <p:spPr>
            <a:xfrm>
              <a:off x="2757840" y="3404508"/>
              <a:ext cx="5586152" cy="2063773"/>
            </a:xfrm>
            <a:prstGeom prst="rect">
              <a:avLst/>
            </a:prstGeom>
            <a:ln w="12700" cap="flat">
              <a:noFill/>
              <a:miter lim="400000"/>
            </a:ln>
            <a:effectLst/>
          </p:spPr>
        </p:pic>
        <p:pic>
          <p:nvPicPr>
            <p:cNvPr id="88" name="Shape 128" descr="Shape 128"/>
            <p:cNvPicPr>
              <a:picLocks noChangeAspect="1"/>
            </p:cNvPicPr>
            <p:nvPr/>
          </p:nvPicPr>
          <p:blipFill>
            <a:blip r:embed="rId3">
              <a:extLst/>
            </a:blip>
            <a:stretch>
              <a:fillRect/>
            </a:stretch>
          </p:blipFill>
          <p:spPr>
            <a:xfrm>
              <a:off x="463980" y="7795103"/>
              <a:ext cx="2969584" cy="1370577"/>
            </a:xfrm>
            <a:prstGeom prst="rect">
              <a:avLst/>
            </a:prstGeom>
            <a:ln w="12700" cap="flat">
              <a:noFill/>
              <a:miter lim="400000"/>
            </a:ln>
            <a:effectLst/>
          </p:spPr>
        </p:pic>
        <p:pic>
          <p:nvPicPr>
            <p:cNvPr id="89" name="Shape 129" descr="Shape 129"/>
            <p:cNvPicPr>
              <a:picLocks noChangeAspect="1"/>
            </p:cNvPicPr>
            <p:nvPr/>
          </p:nvPicPr>
          <p:blipFill>
            <a:blip r:embed="rId4">
              <a:extLst/>
            </a:blip>
            <a:stretch>
              <a:fillRect/>
            </a:stretch>
          </p:blipFill>
          <p:spPr>
            <a:xfrm>
              <a:off x="471780" y="12402327"/>
              <a:ext cx="1482267" cy="992162"/>
            </a:xfrm>
            <a:prstGeom prst="rect">
              <a:avLst/>
            </a:prstGeom>
            <a:ln w="12700" cap="flat">
              <a:noFill/>
              <a:miter lim="400000"/>
            </a:ln>
            <a:effectLst/>
          </p:spPr>
        </p:pic>
        <p:grpSp>
          <p:nvGrpSpPr>
            <p:cNvPr id="93" name="Shape 130"/>
            <p:cNvGrpSpPr/>
            <p:nvPr/>
          </p:nvGrpSpPr>
          <p:grpSpPr>
            <a:xfrm>
              <a:off x="329371" y="29469627"/>
              <a:ext cx="10354214" cy="1265613"/>
              <a:chOff x="0" y="0"/>
              <a:chExt cx="10354212" cy="1265611"/>
            </a:xfrm>
          </p:grpSpPr>
          <p:sp>
            <p:nvSpPr>
              <p:cNvPr id="90" name="Shape 131"/>
              <p:cNvSpPr/>
              <p:nvPr/>
            </p:nvSpPr>
            <p:spPr>
              <a:xfrm>
                <a:off x="0" y="0"/>
                <a:ext cx="10354213" cy="1265612"/>
              </a:xfrm>
              <a:prstGeom prst="roundRect">
                <a:avLst>
                  <a:gd name="adj" fmla="val 16667"/>
                </a:avLst>
              </a:prstGeom>
              <a:solidFill>
                <a:srgbClr val="FFFFFF"/>
              </a:solidFill>
              <a:ln w="12700" cap="flat">
                <a:noFill/>
                <a:miter lim="400000"/>
              </a:ln>
              <a:effectLst/>
            </p:spPr>
            <p:txBody>
              <a:bodyPr wrap="square" lIns="45719" tIns="45719" rIns="45719" bIns="45719" numCol="1" anchor="ctr">
                <a:noAutofit/>
              </a:bodyPr>
              <a:lstStyle/>
              <a:p>
                <a:pPr algn="ctr">
                  <a:defRPr sz="8600">
                    <a:solidFill>
                      <a:srgbClr val="FFFFFF"/>
                    </a:solidFill>
                    <a:latin typeface="Calibri"/>
                    <a:ea typeface="Calibri"/>
                    <a:cs typeface="Calibri"/>
                    <a:sym typeface="Calibri"/>
                  </a:defRPr>
                </a:pPr>
              </a:p>
            </p:txBody>
          </p:sp>
          <p:pic>
            <p:nvPicPr>
              <p:cNvPr id="91" name="Shape 132" descr="Shape 132">
                <a:hlinkClick r:id="rId5" invalidUrl="" action="" tgtFrame="" tooltip="" history="1" highlightClick="0" endSnd="0"/>
              </p:cNvPr>
              <p:cNvPicPr>
                <a:picLocks noChangeAspect="1"/>
              </p:cNvPicPr>
              <p:nvPr/>
            </p:nvPicPr>
            <p:blipFill>
              <a:blip r:embed="rId6">
                <a:extLst/>
              </a:blip>
              <a:stretch>
                <a:fillRect/>
              </a:stretch>
            </p:blipFill>
            <p:spPr>
              <a:xfrm>
                <a:off x="133451" y="114108"/>
                <a:ext cx="968940" cy="1061115"/>
              </a:xfrm>
              <a:prstGeom prst="rect">
                <a:avLst/>
              </a:prstGeom>
              <a:ln w="12700" cap="flat">
                <a:noFill/>
                <a:miter lim="400000"/>
              </a:ln>
              <a:effectLst/>
            </p:spPr>
          </p:pic>
          <p:sp>
            <p:nvSpPr>
              <p:cNvPr id="92" name="Shape 133"/>
              <p:cNvSpPr txBox="1"/>
              <p:nvPr/>
            </p:nvSpPr>
            <p:spPr>
              <a:xfrm>
                <a:off x="1165830" y="220391"/>
                <a:ext cx="9188382" cy="8026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t">
                <a:spAutoFit/>
              </a:bodyPr>
              <a:lstStyle/>
              <a:p>
                <a:pPr>
                  <a:defRPr sz="2400">
                    <a:solidFill>
                      <a:srgbClr val="4E5B6F"/>
                    </a:solidFill>
                    <a:latin typeface="Trebuchet MS"/>
                    <a:ea typeface="Trebuchet MS"/>
                    <a:cs typeface="Trebuchet MS"/>
                    <a:sym typeface="Trebuchet MS"/>
                  </a:defRPr>
                </a:pPr>
                <a:r>
                  <a:t>Student discounts are available on our Facebook page.</a:t>
                </a:r>
                <a:br/>
                <a:r>
                  <a:t>Go to </a:t>
                </a:r>
                <a:r>
                  <a:rPr u="sng"/>
                  <a:t>PosterPresentations.com</a:t>
                </a:r>
                <a:r>
                  <a:t> and click on the FB icon. </a:t>
                </a:r>
              </a:p>
            </p:txBody>
          </p:sp>
        </p:grpSp>
        <p:sp>
          <p:nvSpPr>
            <p:cNvPr id="94" name="Shape 134"/>
            <p:cNvSpPr txBox="1"/>
            <p:nvPr/>
          </p:nvSpPr>
          <p:spPr>
            <a:xfrm>
              <a:off x="104972" y="31224844"/>
              <a:ext cx="6870215" cy="15608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2649" tIns="32649" rIns="32649" bIns="32649" numCol="1" anchor="t">
              <a:spAutoFit/>
            </a:bodyPr>
            <a:lstStyle/>
            <a:p>
              <a:pPr>
                <a:lnSpc>
                  <a:spcPct val="92857"/>
                </a:lnSpc>
                <a:defRPr sz="2800">
                  <a:solidFill>
                    <a:srgbClr val="FFFFFF"/>
                  </a:solidFill>
                  <a:latin typeface="Calibri"/>
                  <a:ea typeface="Calibri"/>
                  <a:cs typeface="Calibri"/>
                  <a:sym typeface="Calibri"/>
                </a:defRPr>
              </a:pPr>
              <a:r>
                <a:t>© 2015 PosterPresentations.com</a:t>
              </a:r>
              <a:br/>
              <a:r>
                <a:t>    </a:t>
              </a:r>
              <a:r>
                <a:rPr sz="2400"/>
                <a:t>2117 Fourth Street , Unit C        </a:t>
              </a:r>
              <a:endParaRPr sz="2400"/>
            </a:p>
            <a:p>
              <a:pPr>
                <a:lnSpc>
                  <a:spcPct val="108333"/>
                </a:lnSpc>
                <a:defRPr sz="2400">
                  <a:solidFill>
                    <a:srgbClr val="FFFFFF"/>
                  </a:solidFill>
                  <a:latin typeface="Calibri"/>
                  <a:ea typeface="Calibri"/>
                  <a:cs typeface="Calibri"/>
                  <a:sym typeface="Calibri"/>
                </a:defRPr>
              </a:pPr>
              <a:r>
                <a:t>     Berkeley CA </a:t>
              </a:r>
              <a:r>
                <a:rPr sz="2000"/>
                <a:t>94710</a:t>
              </a:r>
              <a:br>
                <a:rPr sz="2000"/>
              </a:br>
              <a:r>
                <a:t>    </a:t>
              </a:r>
              <a:r>
                <a:rPr b="1">
                  <a:solidFill>
                    <a:srgbClr val="FFFF00"/>
                  </a:solidFill>
                </a:rPr>
                <a:t>posterpresenter@gmail.com</a:t>
              </a:r>
            </a:p>
          </p:txBody>
        </p:sp>
      </p:grpSp>
      <p:grpSp>
        <p:nvGrpSpPr>
          <p:cNvPr id="120" name="Shape 135"/>
          <p:cNvGrpSpPr/>
          <p:nvPr/>
        </p:nvGrpSpPr>
        <p:grpSpPr>
          <a:xfrm>
            <a:off x="-11225189" y="0"/>
            <a:ext cx="11018866" cy="32918400"/>
            <a:chOff x="0" y="0"/>
            <a:chExt cx="11018864" cy="32918400"/>
          </a:xfrm>
        </p:grpSpPr>
        <p:grpSp>
          <p:nvGrpSpPr>
            <p:cNvPr id="98" name="Shape 136"/>
            <p:cNvGrpSpPr/>
            <p:nvPr/>
          </p:nvGrpSpPr>
          <p:grpSpPr>
            <a:xfrm>
              <a:off x="9054" y="0"/>
              <a:ext cx="11009812" cy="32918400"/>
              <a:chOff x="0" y="0"/>
              <a:chExt cx="11009810" cy="32918400"/>
            </a:xfrm>
          </p:grpSpPr>
          <p:sp>
            <p:nvSpPr>
              <p:cNvPr id="96" name="Rectangle"/>
              <p:cNvSpPr/>
              <p:nvPr/>
            </p:nvSpPr>
            <p:spPr>
              <a:xfrm>
                <a:off x="0" y="0"/>
                <a:ext cx="11009811" cy="32918400"/>
              </a:xfrm>
              <a:prstGeom prst="rect">
                <a:avLst/>
              </a:prstGeom>
              <a:solidFill>
                <a:srgbClr val="0C0C0C"/>
              </a:solidFill>
              <a:ln w="12700" cap="flat">
                <a:noFill/>
                <a:miter lim="400000"/>
              </a:ln>
              <a:effectLst/>
            </p:spPr>
            <p:txBody>
              <a:bodyPr wrap="square" lIns="45719" tIns="45719" rIns="45719" bIns="45719" numCol="1" anchor="t">
                <a:noAutofit/>
              </a:bodyPr>
              <a:lstStyle/>
              <a:p>
                <a:pPr/>
              </a:p>
            </p:txBody>
          </p:sp>
          <p:sp>
            <p:nvSpPr>
              <p:cNvPr id="97" name="(—THIS SIDEBAR DOES NOT PRINT—)…"/>
              <p:cNvSpPr txBox="1"/>
              <p:nvPr/>
            </p:nvSpPr>
            <p:spPr>
              <a:xfrm>
                <a:off x="0" y="0"/>
                <a:ext cx="11009811" cy="2477770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t">
                <a:spAutoFit/>
              </a:bodyPr>
              <a:lstStyle/>
              <a:p>
                <a:pPr algn="ctr">
                  <a:defRPr b="1" sz="3200">
                    <a:solidFill>
                      <a:srgbClr val="FF0000"/>
                    </a:solidFill>
                    <a:latin typeface="Trebuchet MS"/>
                    <a:ea typeface="Trebuchet MS"/>
                    <a:cs typeface="Trebuchet MS"/>
                    <a:sym typeface="Trebuchet MS"/>
                  </a:defRPr>
                </a:pPr>
                <a:r>
                  <a:t>(—THIS SIDEBAR DOES NOT PRINT—)</a:t>
                </a:r>
              </a:p>
              <a:p>
                <a:pPr algn="ctr">
                  <a:defRPr b="1" sz="4000">
                    <a:solidFill>
                      <a:srgbClr val="FFFFFF"/>
                    </a:solidFill>
                    <a:latin typeface="Trebuchet MS"/>
                    <a:ea typeface="Trebuchet MS"/>
                    <a:cs typeface="Trebuchet MS"/>
                    <a:sym typeface="Trebuchet MS"/>
                  </a:defRPr>
                </a:pPr>
                <a:r>
                  <a:t>DESIGN GUIDE</a:t>
                </a:r>
              </a:p>
              <a:p>
                <a:pPr algn="ctr">
                  <a:defRPr b="1" sz="2800">
                    <a:solidFill>
                      <a:srgbClr val="FFFFFF"/>
                    </a:solidFill>
                    <a:latin typeface="Trebuchet MS"/>
                    <a:ea typeface="Trebuchet MS"/>
                    <a:cs typeface="Trebuchet MS"/>
                    <a:sym typeface="Trebuchet MS"/>
                  </a:defRPr>
                </a:pPr>
              </a:p>
              <a:p>
                <a:pPr>
                  <a:defRPr sz="2800">
                    <a:solidFill>
                      <a:srgbClr val="FFFFFF"/>
                    </a:solidFill>
                    <a:latin typeface="Trebuchet MS"/>
                    <a:ea typeface="Trebuchet MS"/>
                    <a:cs typeface="Trebuchet MS"/>
                    <a:sym typeface="Trebuchet MS"/>
                  </a:defRPr>
                </a:pPr>
                <a:r>
                  <a:t>This PowerPoint 2007 template produces a 36”x48” presentation poster. You can use it to create your research poster and save valuable time placing titles, subtitles, text, and graphics. </a:t>
                </a:r>
              </a:p>
              <a:p>
                <a:pPr>
                  <a:defRPr sz="2800">
                    <a:solidFill>
                      <a:srgbClr val="FFFFFF"/>
                    </a:solidFill>
                    <a:latin typeface="Trebuchet MS"/>
                    <a:ea typeface="Trebuchet MS"/>
                    <a:cs typeface="Trebuchet MS"/>
                    <a:sym typeface="Trebuchet MS"/>
                  </a:defRPr>
                </a:pPr>
              </a:p>
              <a:p>
                <a:pPr>
                  <a:defRPr sz="2800">
                    <a:solidFill>
                      <a:srgbClr val="FFFFFF"/>
                    </a:solidFill>
                    <a:latin typeface="Trebuchet MS"/>
                    <a:ea typeface="Trebuchet MS"/>
                    <a:cs typeface="Trebuchet MS"/>
                    <a:sym typeface="Trebuchet MS"/>
                  </a:defRPr>
                </a:pPr>
                <a:r>
                  <a:t>We provide a series of online tutorials that will guide you through the poster design process and answer your poster production questions. To view our template tutorials, go online to </a:t>
                </a:r>
                <a:r>
                  <a:rPr b="1">
                    <a:solidFill>
                      <a:srgbClr val="FFC000"/>
                    </a:solidFill>
                  </a:rPr>
                  <a:t>PosterPresentations.com</a:t>
                </a:r>
                <a:r>
                  <a:rPr b="1"/>
                  <a:t> </a:t>
                </a:r>
                <a:r>
                  <a:t>and click on HELP DESK.</a:t>
                </a:r>
              </a:p>
              <a:p>
                <a:pPr>
                  <a:defRPr sz="2800">
                    <a:solidFill>
                      <a:srgbClr val="FFFFFF"/>
                    </a:solidFill>
                    <a:latin typeface="Trebuchet MS"/>
                    <a:ea typeface="Trebuchet MS"/>
                    <a:cs typeface="Trebuchet MS"/>
                    <a:sym typeface="Trebuchet MS"/>
                  </a:defRPr>
                </a:pPr>
              </a:p>
              <a:p>
                <a:pPr>
                  <a:defRPr sz="2800">
                    <a:solidFill>
                      <a:srgbClr val="FFFFFF"/>
                    </a:solidFill>
                    <a:latin typeface="Trebuchet MS"/>
                    <a:ea typeface="Trebuchet MS"/>
                    <a:cs typeface="Trebuchet MS"/>
                    <a:sym typeface="Trebuchet MS"/>
                  </a:defRPr>
                </a:pPr>
                <a:r>
                  <a:t>When you are ready to print your poster, go online to PosterPresentations.com</a:t>
                </a:r>
                <a:br/>
              </a:p>
              <a:p>
                <a:pPr>
                  <a:defRPr sz="2800">
                    <a:solidFill>
                      <a:srgbClr val="FFFFFF"/>
                    </a:solidFill>
                    <a:latin typeface="Trebuchet MS"/>
                    <a:ea typeface="Trebuchet MS"/>
                    <a:cs typeface="Trebuchet MS"/>
                    <a:sym typeface="Trebuchet MS"/>
                  </a:defRPr>
                </a:pPr>
                <a:r>
                  <a:t>Need assistance? Call us at </a:t>
                </a:r>
                <a:r>
                  <a:rPr>
                    <a:solidFill>
                      <a:srgbClr val="FFC000"/>
                    </a:solidFill>
                  </a:rPr>
                  <a:t>1.510.649.3001</a:t>
                </a:r>
                <a:endParaRPr>
                  <a:solidFill>
                    <a:srgbClr val="FFC000"/>
                  </a:solidFill>
                </a:endParaRPr>
              </a:p>
              <a:p>
                <a:pPr>
                  <a:defRPr b="1" sz="3600">
                    <a:solidFill>
                      <a:srgbClr val="FFFF00"/>
                    </a:solidFill>
                    <a:latin typeface="Trebuchet MS"/>
                    <a:ea typeface="Trebuchet MS"/>
                    <a:cs typeface="Trebuchet MS"/>
                    <a:sym typeface="Trebuchet MS"/>
                  </a:defRPr>
                </a:pPr>
              </a:p>
              <a:p>
                <a:pPr algn="ctr">
                  <a:defRPr b="1" sz="2400">
                    <a:solidFill>
                      <a:srgbClr val="FFFFFF"/>
                    </a:solidFill>
                    <a:latin typeface="Trebuchet MS"/>
                    <a:ea typeface="Trebuchet MS"/>
                    <a:cs typeface="Trebuchet MS"/>
                    <a:sym typeface="Trebuchet MS"/>
                  </a:defRPr>
                </a:pPr>
              </a:p>
              <a:p>
                <a:pPr algn="ctr">
                  <a:defRPr b="1" sz="4000">
                    <a:solidFill>
                      <a:srgbClr val="FFFFFF"/>
                    </a:solidFill>
                    <a:latin typeface="Trebuchet MS"/>
                    <a:ea typeface="Trebuchet MS"/>
                    <a:cs typeface="Trebuchet MS"/>
                    <a:sym typeface="Trebuchet MS"/>
                  </a:defRPr>
                </a:pPr>
                <a:r>
                  <a:t>QUICK START</a:t>
                </a:r>
              </a:p>
              <a:p>
                <a:pPr algn="ctr">
                  <a:defRPr b="1" sz="3200">
                    <a:solidFill>
                      <a:srgbClr val="FFFFFF"/>
                    </a:solidFill>
                    <a:latin typeface="Trebuchet MS"/>
                    <a:ea typeface="Trebuchet MS"/>
                    <a:cs typeface="Trebuchet MS"/>
                    <a:sym typeface="Trebuchet MS"/>
                  </a:defRPr>
                </a:pPr>
              </a:p>
              <a:p>
                <a:pPr algn="ctr">
                  <a:defRPr b="1" sz="3200">
                    <a:solidFill>
                      <a:srgbClr val="FFC000"/>
                    </a:solidFill>
                    <a:latin typeface="Trebuchet MS"/>
                    <a:ea typeface="Trebuchet MS"/>
                    <a:cs typeface="Trebuchet MS"/>
                    <a:sym typeface="Trebuchet MS"/>
                  </a:defRPr>
                </a:pPr>
                <a:r>
                  <a:t>Zoom in and out</a:t>
                </a:r>
              </a:p>
              <a:p>
                <a:pPr marL="1892300" indent="-1892300">
                  <a:defRPr sz="2400">
                    <a:solidFill>
                      <a:srgbClr val="FFFFFF"/>
                    </a:solidFill>
                    <a:latin typeface="Trebuchet MS"/>
                    <a:ea typeface="Trebuchet MS"/>
                    <a:cs typeface="Trebuchet MS"/>
                    <a:sym typeface="Trebuchet MS"/>
                  </a:defRPr>
                </a:pPr>
                <a:r>
                  <a:t>	</a:t>
                </a:r>
                <a:r>
                  <a:rPr>
                    <a:solidFill>
                      <a:srgbClr val="BFBFBF"/>
                    </a:solidFill>
                  </a:rPr>
                  <a:t>As you work on your poster zoom in and out to the level that is more comfortable to you. </a:t>
                </a:r>
                <a:endParaRPr>
                  <a:solidFill>
                    <a:srgbClr val="BFBFBF"/>
                  </a:solidFill>
                </a:endParaRPr>
              </a:p>
              <a:p>
                <a:pPr marL="1892300" indent="-1892300">
                  <a:defRPr b="1" sz="2400">
                    <a:solidFill>
                      <a:srgbClr val="BFBFBF"/>
                    </a:solidFill>
                    <a:latin typeface="Trebuchet MS"/>
                    <a:ea typeface="Trebuchet MS"/>
                    <a:cs typeface="Trebuchet MS"/>
                    <a:sym typeface="Trebuchet MS"/>
                  </a:defRPr>
                </a:pPr>
                <a:r>
                  <a:t>	</a:t>
                </a:r>
                <a:r>
                  <a:rPr b="0"/>
                  <a:t>Go to VIEW &gt; ZOOM.</a:t>
                </a:r>
                <a:endParaRPr b="0"/>
              </a:p>
              <a:p>
                <a:pPr>
                  <a:defRPr sz="2800">
                    <a:solidFill>
                      <a:srgbClr val="FFFFFF"/>
                    </a:solidFill>
                    <a:latin typeface="Trebuchet MS"/>
                    <a:ea typeface="Trebuchet MS"/>
                    <a:cs typeface="Trebuchet MS"/>
                    <a:sym typeface="Trebuchet MS"/>
                  </a:defRPr>
                </a:pPr>
              </a:p>
              <a:p>
                <a:pPr algn="ctr">
                  <a:defRPr b="1" sz="3200">
                    <a:solidFill>
                      <a:srgbClr val="FFC000"/>
                    </a:solidFill>
                    <a:latin typeface="Trebuchet MS"/>
                    <a:ea typeface="Trebuchet MS"/>
                    <a:cs typeface="Trebuchet MS"/>
                    <a:sym typeface="Trebuchet MS"/>
                  </a:defRPr>
                </a:pPr>
                <a:r>
                  <a:t>Title, Authors, and Affiliations</a:t>
                </a:r>
              </a:p>
              <a:p>
                <a:pPr>
                  <a:defRPr sz="2400">
                    <a:solidFill>
                      <a:srgbClr val="BFBFBF"/>
                    </a:solidFill>
                    <a:latin typeface="Trebuchet MS"/>
                    <a:ea typeface="Trebuchet MS"/>
                    <a:cs typeface="Trebuchet MS"/>
                    <a:sym typeface="Trebuchet MS"/>
                  </a:defRPr>
                </a:pPr>
                <a:r>
                  <a:t>Start designing your poster by adding the title, the names of the authors, and the affiliated institutions. You can type or paste text into the provided boxes. The template will automatically adjust the size of your text to fit the title box. You can manually override this feature and change the size of your text. </a:t>
                </a:r>
              </a:p>
              <a:p>
                <a:pPr>
                  <a:defRPr sz="2400">
                    <a:solidFill>
                      <a:srgbClr val="BFBFBF"/>
                    </a:solidFill>
                    <a:latin typeface="Trebuchet MS"/>
                    <a:ea typeface="Trebuchet MS"/>
                    <a:cs typeface="Trebuchet MS"/>
                    <a:sym typeface="Trebuchet MS"/>
                  </a:defRPr>
                </a:pPr>
              </a:p>
              <a:p>
                <a:pPr>
                  <a:defRPr b="1" sz="2400">
                    <a:solidFill>
                      <a:srgbClr val="FFC000"/>
                    </a:solidFill>
                    <a:latin typeface="Trebuchet MS"/>
                    <a:ea typeface="Trebuchet MS"/>
                    <a:cs typeface="Trebuchet MS"/>
                    <a:sym typeface="Trebuchet MS"/>
                  </a:defRPr>
                </a:pPr>
                <a:r>
                  <a:t>TIP: </a:t>
                </a:r>
                <a:r>
                  <a:rPr b="0">
                    <a:solidFill>
                      <a:srgbClr val="BFBFBF"/>
                    </a:solidFill>
                  </a:rPr>
                  <a:t>The font size of your title should be bigger than your name(s) and institution name(s).</a:t>
                </a:r>
                <a:endParaRPr b="0">
                  <a:solidFill>
                    <a:srgbClr val="BFBFBF"/>
                  </a:solidFill>
                </a:endParaRPr>
              </a:p>
              <a:p>
                <a:pPr>
                  <a:defRPr b="1" sz="2800">
                    <a:solidFill>
                      <a:srgbClr val="FFFFFF"/>
                    </a:solidFill>
                    <a:latin typeface="Trebuchet MS"/>
                    <a:ea typeface="Trebuchet MS"/>
                    <a:cs typeface="Trebuchet MS"/>
                    <a:sym typeface="Trebuchet MS"/>
                  </a:defRPr>
                </a:pPr>
                <a:br>
                  <a:rPr b="0">
                    <a:solidFill>
                      <a:srgbClr val="BFBFBF"/>
                    </a:solidFill>
                  </a:rPr>
                </a:br>
              </a:p>
              <a:p>
                <a:pPr algn="ctr">
                  <a:defRPr b="1" sz="2800">
                    <a:solidFill>
                      <a:srgbClr val="FFC000"/>
                    </a:solidFill>
                    <a:latin typeface="Trebuchet MS"/>
                    <a:ea typeface="Trebuchet MS"/>
                    <a:cs typeface="Trebuchet MS"/>
                    <a:sym typeface="Trebuchet MS"/>
                  </a:defRPr>
                </a:pPr>
              </a:p>
              <a:p>
                <a:pPr algn="ctr">
                  <a:defRPr b="1" sz="2800">
                    <a:solidFill>
                      <a:srgbClr val="FFC000"/>
                    </a:solidFill>
                    <a:latin typeface="Trebuchet MS"/>
                    <a:ea typeface="Trebuchet MS"/>
                    <a:cs typeface="Trebuchet MS"/>
                    <a:sym typeface="Trebuchet MS"/>
                  </a:defRPr>
                </a:pPr>
              </a:p>
              <a:p>
                <a:pPr algn="ctr">
                  <a:defRPr b="1" sz="3200">
                    <a:solidFill>
                      <a:srgbClr val="FFC000"/>
                    </a:solidFill>
                    <a:latin typeface="Trebuchet MS"/>
                    <a:ea typeface="Trebuchet MS"/>
                    <a:cs typeface="Trebuchet MS"/>
                    <a:sym typeface="Trebuchet MS"/>
                  </a:defRPr>
                </a:pPr>
                <a:r>
                  <a:t>Adding Logos / Seals</a:t>
                </a:r>
              </a:p>
              <a:p>
                <a:pPr>
                  <a:defRPr sz="2400">
                    <a:solidFill>
                      <a:srgbClr val="BFBFBF"/>
                    </a:solidFill>
                    <a:latin typeface="Trebuchet MS"/>
                    <a:ea typeface="Trebuchet MS"/>
                    <a:cs typeface="Trebuchet MS"/>
                    <a:sym typeface="Trebuchet MS"/>
                  </a:defRPr>
                </a:pPr>
                <a:r>
                  <a:t>Most often, logos are added on each side of the title. You can insert a logo by dragging and dropping it from your desktop, copy and paste or by going to INSERT &gt; PICTURES. Logos taken from web sites are likely to be low quality when printed. Zoom it at 100% to see what the logo will look like on the final poster and make any necessary adjustments.  </a:t>
                </a:r>
              </a:p>
              <a:p>
                <a:pPr>
                  <a:defRPr sz="2400">
                    <a:solidFill>
                      <a:srgbClr val="BFBFBF"/>
                    </a:solidFill>
                    <a:latin typeface="Trebuchet MS"/>
                    <a:ea typeface="Trebuchet MS"/>
                    <a:cs typeface="Trebuchet MS"/>
                    <a:sym typeface="Trebuchet MS"/>
                  </a:defRPr>
                </a:pPr>
              </a:p>
              <a:p>
                <a:pPr>
                  <a:defRPr b="1" sz="2400">
                    <a:solidFill>
                      <a:srgbClr val="FFC000"/>
                    </a:solidFill>
                    <a:latin typeface="Trebuchet MS"/>
                    <a:ea typeface="Trebuchet MS"/>
                    <a:cs typeface="Trebuchet MS"/>
                    <a:sym typeface="Trebuchet MS"/>
                  </a:defRPr>
                </a:pPr>
                <a:r>
                  <a:t>TIP: </a:t>
                </a:r>
                <a:r>
                  <a:rPr b="0">
                    <a:solidFill>
                      <a:srgbClr val="BFBFBF"/>
                    </a:solidFill>
                  </a:rPr>
                  <a:t>See if your school’s logo is available on our free poster templates page.</a:t>
                </a:r>
                <a:endParaRPr b="0">
                  <a:solidFill>
                    <a:srgbClr val="BFBFBF"/>
                  </a:solidFill>
                </a:endParaRPr>
              </a:p>
              <a:p>
                <a:pPr>
                  <a:defRPr sz="2400">
                    <a:solidFill>
                      <a:srgbClr val="FFFFFF"/>
                    </a:solidFill>
                    <a:latin typeface="Trebuchet MS"/>
                    <a:ea typeface="Trebuchet MS"/>
                    <a:cs typeface="Trebuchet MS"/>
                    <a:sym typeface="Trebuchet MS"/>
                  </a:defRPr>
                </a:pPr>
              </a:p>
              <a:p>
                <a:pPr algn="ctr">
                  <a:defRPr b="1" sz="3200">
                    <a:solidFill>
                      <a:srgbClr val="FFC000"/>
                    </a:solidFill>
                    <a:latin typeface="Trebuchet MS"/>
                    <a:ea typeface="Trebuchet MS"/>
                    <a:cs typeface="Trebuchet MS"/>
                    <a:sym typeface="Trebuchet MS"/>
                  </a:defRPr>
                </a:pPr>
                <a:r>
                  <a:t>Photographs / Graphics</a:t>
                </a:r>
              </a:p>
              <a:p>
                <a:pPr>
                  <a:defRPr sz="2400">
                    <a:solidFill>
                      <a:srgbClr val="BFBFBF"/>
                    </a:solidFill>
                    <a:latin typeface="Trebuchet MS"/>
                    <a:ea typeface="Trebuchet MS"/>
                    <a:cs typeface="Trebuchet MS"/>
                    <a:sym typeface="Trebuchet MS"/>
                  </a:defRPr>
                </a:pPr>
                <a:r>
                  <a:t>You can add images by dragging and dropping from your desktop, copy and paste, or by going to INSERT &gt; PICTURES. Resize images proportionally by holding down the SHIFT key and dragging one of the corner handles. For a professional-looking poster, do not distort your images by enlarging them disproportionally.</a:t>
                </a:r>
              </a:p>
              <a:p>
                <a:pPr>
                  <a:defRPr sz="2400">
                    <a:solidFill>
                      <a:srgbClr val="FFFFFF"/>
                    </a:solidFill>
                    <a:latin typeface="Trebuchet MS"/>
                    <a:ea typeface="Trebuchet MS"/>
                    <a:cs typeface="Trebuchet MS"/>
                    <a:sym typeface="Trebuchet MS"/>
                  </a:defRPr>
                </a:pPr>
              </a:p>
              <a:p>
                <a:pPr algn="ctr">
                  <a:defRPr b="1" sz="2800">
                    <a:solidFill>
                      <a:srgbClr val="FFC000"/>
                    </a:solidFill>
                    <a:latin typeface="Trebuchet MS"/>
                    <a:ea typeface="Trebuchet MS"/>
                    <a:cs typeface="Trebuchet MS"/>
                    <a:sym typeface="Trebuchet MS"/>
                  </a:defRPr>
                </a:pPr>
              </a:p>
              <a:p>
                <a:pPr algn="ctr">
                  <a:defRPr b="1" sz="2800">
                    <a:solidFill>
                      <a:srgbClr val="FFC000"/>
                    </a:solidFill>
                    <a:latin typeface="Trebuchet MS"/>
                    <a:ea typeface="Trebuchet MS"/>
                    <a:cs typeface="Trebuchet MS"/>
                    <a:sym typeface="Trebuchet MS"/>
                  </a:defRPr>
                </a:pPr>
              </a:p>
              <a:p>
                <a:pPr algn="ctr">
                  <a:defRPr b="1" sz="2800">
                    <a:solidFill>
                      <a:srgbClr val="FFC000"/>
                    </a:solidFill>
                    <a:latin typeface="Trebuchet MS"/>
                    <a:ea typeface="Trebuchet MS"/>
                    <a:cs typeface="Trebuchet MS"/>
                    <a:sym typeface="Trebuchet MS"/>
                  </a:defRPr>
                </a:pPr>
              </a:p>
              <a:p>
                <a:pPr algn="ctr">
                  <a:defRPr b="1" sz="2800">
                    <a:solidFill>
                      <a:srgbClr val="FFC000"/>
                    </a:solidFill>
                    <a:latin typeface="Trebuchet MS"/>
                    <a:ea typeface="Trebuchet MS"/>
                    <a:cs typeface="Trebuchet MS"/>
                    <a:sym typeface="Trebuchet MS"/>
                  </a:defRPr>
                </a:pPr>
              </a:p>
              <a:p>
                <a:pPr algn="ctr">
                  <a:defRPr b="1" sz="2800">
                    <a:solidFill>
                      <a:srgbClr val="FFC000"/>
                    </a:solidFill>
                    <a:latin typeface="Trebuchet MS"/>
                    <a:ea typeface="Trebuchet MS"/>
                    <a:cs typeface="Trebuchet MS"/>
                    <a:sym typeface="Trebuchet MS"/>
                  </a:defRPr>
                </a:pPr>
              </a:p>
              <a:p>
                <a:pPr algn="ctr">
                  <a:defRPr b="1" sz="2800">
                    <a:solidFill>
                      <a:srgbClr val="FFC000"/>
                    </a:solidFill>
                    <a:latin typeface="Trebuchet MS"/>
                    <a:ea typeface="Trebuchet MS"/>
                    <a:cs typeface="Trebuchet MS"/>
                    <a:sym typeface="Trebuchet MS"/>
                  </a:defRPr>
                </a:pPr>
              </a:p>
              <a:p>
                <a:pPr algn="ctr">
                  <a:defRPr b="1" sz="3200">
                    <a:solidFill>
                      <a:srgbClr val="FFC000"/>
                    </a:solidFill>
                    <a:latin typeface="Trebuchet MS"/>
                    <a:ea typeface="Trebuchet MS"/>
                    <a:cs typeface="Trebuchet MS"/>
                    <a:sym typeface="Trebuchet MS"/>
                  </a:defRPr>
                </a:pPr>
                <a:r>
                  <a:t>Image Quality Check</a:t>
                </a:r>
              </a:p>
              <a:p>
                <a:pPr>
                  <a:defRPr sz="2400">
                    <a:solidFill>
                      <a:srgbClr val="BFBFBF"/>
                    </a:solidFill>
                    <a:latin typeface="Trebuchet MS"/>
                    <a:ea typeface="Trebuchet MS"/>
                    <a:cs typeface="Trebuchet MS"/>
                    <a:sym typeface="Trebuchet MS"/>
                  </a:defRPr>
                </a:pPr>
                <a:r>
                  <a:t>Zoom in and look at your images at 100% magnification. If they look good they will print well. </a:t>
                </a:r>
              </a:p>
            </p:txBody>
          </p:sp>
        </p:grpSp>
        <p:sp>
          <p:nvSpPr>
            <p:cNvPr id="99" name="Shape 137"/>
            <p:cNvSpPr/>
            <p:nvPr/>
          </p:nvSpPr>
          <p:spPr>
            <a:xfrm>
              <a:off x="0" y="8422500"/>
              <a:ext cx="10999746" cy="3341"/>
            </a:xfrm>
            <a:prstGeom prst="line">
              <a:avLst/>
            </a:prstGeom>
            <a:noFill/>
            <a:ln w="9525" cap="flat">
              <a:solidFill>
                <a:srgbClr val="FFC000"/>
              </a:solidFill>
              <a:prstDash val="solid"/>
              <a:round/>
            </a:ln>
            <a:effectLst/>
          </p:spPr>
          <p:txBody>
            <a:bodyPr wrap="square" lIns="45719" tIns="45719" rIns="45719" bIns="45719" numCol="1" anchor="t">
              <a:noAutofit/>
            </a:bodyPr>
            <a:lstStyle/>
            <a:p>
              <a:pPr/>
            </a:p>
          </p:txBody>
        </p:sp>
        <p:pic>
          <p:nvPicPr>
            <p:cNvPr id="100" name="Shape 138" descr="Shape 138"/>
            <p:cNvPicPr>
              <a:picLocks noChangeAspect="1"/>
            </p:cNvPicPr>
            <p:nvPr/>
          </p:nvPicPr>
          <p:blipFill>
            <a:blip r:embed="rId7">
              <a:extLst/>
            </a:blip>
            <a:stretch>
              <a:fillRect/>
            </a:stretch>
          </p:blipFill>
          <p:spPr>
            <a:xfrm>
              <a:off x="484450" y="10261717"/>
              <a:ext cx="1597667" cy="1201935"/>
            </a:xfrm>
            <a:prstGeom prst="rect">
              <a:avLst/>
            </a:prstGeom>
            <a:ln w="12700" cap="flat">
              <a:noFill/>
              <a:miter lim="400000"/>
            </a:ln>
            <a:effectLst/>
          </p:spPr>
        </p:pic>
        <p:pic>
          <p:nvPicPr>
            <p:cNvPr id="101" name="Shape 139" descr="Shape 139"/>
            <p:cNvPicPr>
              <a:picLocks noChangeAspect="1"/>
            </p:cNvPicPr>
            <p:nvPr/>
          </p:nvPicPr>
          <p:blipFill>
            <a:blip r:embed="rId8">
              <a:extLst/>
            </a:blip>
            <a:stretch>
              <a:fillRect/>
            </a:stretch>
          </p:blipFill>
          <p:spPr>
            <a:xfrm>
              <a:off x="492425" y="15696925"/>
              <a:ext cx="9986808" cy="1053597"/>
            </a:xfrm>
            <a:prstGeom prst="rect">
              <a:avLst/>
            </a:prstGeom>
            <a:ln w="12700" cap="flat">
              <a:noFill/>
              <a:miter lim="400000"/>
            </a:ln>
            <a:effectLst/>
          </p:spPr>
        </p:pic>
        <p:grpSp>
          <p:nvGrpSpPr>
            <p:cNvPr id="114" name="Shape 140"/>
            <p:cNvGrpSpPr/>
            <p:nvPr/>
          </p:nvGrpSpPr>
          <p:grpSpPr>
            <a:xfrm>
              <a:off x="1480197" y="23540955"/>
              <a:ext cx="7531183" cy="2041091"/>
              <a:chOff x="0" y="0"/>
              <a:chExt cx="7531182" cy="2041090"/>
            </a:xfrm>
          </p:grpSpPr>
          <p:grpSp>
            <p:nvGrpSpPr>
              <p:cNvPr id="106" name="Shape 141"/>
              <p:cNvGrpSpPr/>
              <p:nvPr/>
            </p:nvGrpSpPr>
            <p:grpSpPr>
              <a:xfrm>
                <a:off x="3660437" y="96266"/>
                <a:ext cx="1354939" cy="1944825"/>
                <a:chOff x="0" y="0"/>
                <a:chExt cx="1354937" cy="1944823"/>
              </a:xfrm>
            </p:grpSpPr>
            <p:pic>
              <p:nvPicPr>
                <p:cNvPr id="102" name="Shape 142" descr="Shape 142"/>
                <p:cNvPicPr>
                  <a:picLocks noChangeAspect="1"/>
                </p:cNvPicPr>
                <p:nvPr/>
              </p:nvPicPr>
              <p:blipFill>
                <a:blip r:embed="rId9">
                  <a:extLst/>
                </a:blip>
                <a:stretch>
                  <a:fillRect/>
                </a:stretch>
              </p:blipFill>
              <p:spPr>
                <a:xfrm>
                  <a:off x="18317" y="0"/>
                  <a:ext cx="1336621" cy="1656884"/>
                </a:xfrm>
                <a:prstGeom prst="rect">
                  <a:avLst/>
                </a:prstGeom>
                <a:ln w="12700" cap="flat">
                  <a:noFill/>
                  <a:miter lim="400000"/>
                </a:ln>
                <a:effectLst/>
              </p:spPr>
            </p:pic>
            <p:grpSp>
              <p:nvGrpSpPr>
                <p:cNvPr id="105" name="Shape 143"/>
                <p:cNvGrpSpPr/>
                <p:nvPr/>
              </p:nvGrpSpPr>
              <p:grpSpPr>
                <a:xfrm>
                  <a:off x="0" y="1513936"/>
                  <a:ext cx="1354937" cy="430888"/>
                  <a:chOff x="0" y="0"/>
                  <a:chExt cx="1354936" cy="430887"/>
                </a:xfrm>
              </p:grpSpPr>
              <p:sp>
                <p:nvSpPr>
                  <p:cNvPr id="103" name="Rectangle"/>
                  <p:cNvSpPr/>
                  <p:nvPr/>
                </p:nvSpPr>
                <p:spPr>
                  <a:xfrm>
                    <a:off x="0" y="-1"/>
                    <a:ext cx="1354937" cy="430889"/>
                  </a:xfrm>
                  <a:prstGeom prst="rect">
                    <a:avLst/>
                  </a:prstGeom>
                  <a:solidFill>
                    <a:schemeClr val="accent1"/>
                  </a:solidFill>
                  <a:ln w="12700" cap="flat">
                    <a:noFill/>
                    <a:miter lim="400000"/>
                  </a:ln>
                  <a:effectLst/>
                </p:spPr>
                <p:txBody>
                  <a:bodyPr wrap="square" lIns="45719" tIns="45719" rIns="45719" bIns="45719" numCol="1" anchor="t">
                    <a:noAutofit/>
                  </a:bodyPr>
                  <a:lstStyle/>
                  <a:p>
                    <a:pPr algn="ctr"/>
                  </a:p>
                </p:txBody>
              </p:sp>
              <p:sp>
                <p:nvSpPr>
                  <p:cNvPr id="104" name="ORIGINAL"/>
                  <p:cNvSpPr txBox="1"/>
                  <p:nvPr/>
                </p:nvSpPr>
                <p:spPr>
                  <a:xfrm>
                    <a:off x="0" y="-1"/>
                    <a:ext cx="1354937" cy="42415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lvl1pPr algn="ctr">
                      <a:defRPr b="1" sz="1600">
                        <a:latin typeface="Calibri"/>
                        <a:ea typeface="Calibri"/>
                        <a:cs typeface="Calibri"/>
                        <a:sym typeface="Calibri"/>
                      </a:defRPr>
                    </a:lvl1pPr>
                  </a:lstStyle>
                  <a:p>
                    <a:pPr/>
                    <a:r>
                      <a:t>ORIGINAL</a:t>
                    </a:r>
                  </a:p>
                </p:txBody>
              </p:sp>
            </p:grpSp>
          </p:grpSp>
          <p:grpSp>
            <p:nvGrpSpPr>
              <p:cNvPr id="111" name="Shape 144"/>
              <p:cNvGrpSpPr/>
              <p:nvPr/>
            </p:nvGrpSpPr>
            <p:grpSpPr>
              <a:xfrm>
                <a:off x="5288576" y="96273"/>
                <a:ext cx="2242607" cy="1944808"/>
                <a:chOff x="0" y="0"/>
                <a:chExt cx="2242606" cy="1944807"/>
              </a:xfrm>
            </p:grpSpPr>
            <p:pic>
              <p:nvPicPr>
                <p:cNvPr id="107" name="Shape 145" descr="Shape 145"/>
                <p:cNvPicPr>
                  <a:picLocks noChangeAspect="1"/>
                </p:cNvPicPr>
                <p:nvPr/>
              </p:nvPicPr>
              <p:blipFill>
                <a:blip r:embed="rId9">
                  <a:extLst/>
                </a:blip>
                <a:stretch>
                  <a:fillRect/>
                </a:stretch>
              </p:blipFill>
              <p:spPr>
                <a:xfrm>
                  <a:off x="0" y="0"/>
                  <a:ext cx="2242607" cy="1630876"/>
                </a:xfrm>
                <a:prstGeom prst="rect">
                  <a:avLst/>
                </a:prstGeom>
                <a:ln w="12700" cap="flat">
                  <a:noFill/>
                  <a:miter lim="400000"/>
                </a:ln>
                <a:effectLst/>
              </p:spPr>
            </p:pic>
            <p:grpSp>
              <p:nvGrpSpPr>
                <p:cNvPr id="110" name="Shape 146"/>
                <p:cNvGrpSpPr/>
                <p:nvPr/>
              </p:nvGrpSpPr>
              <p:grpSpPr>
                <a:xfrm>
                  <a:off x="4337" y="1544709"/>
                  <a:ext cx="2238268" cy="400099"/>
                  <a:chOff x="0" y="0"/>
                  <a:chExt cx="2238267" cy="400098"/>
                </a:xfrm>
              </p:grpSpPr>
              <p:sp>
                <p:nvSpPr>
                  <p:cNvPr id="108" name="Rectangle"/>
                  <p:cNvSpPr/>
                  <p:nvPr/>
                </p:nvSpPr>
                <p:spPr>
                  <a:xfrm>
                    <a:off x="-1" y="-1"/>
                    <a:ext cx="2238269" cy="400100"/>
                  </a:xfrm>
                  <a:prstGeom prst="rect">
                    <a:avLst/>
                  </a:prstGeom>
                  <a:solidFill>
                    <a:srgbClr val="FF0000"/>
                  </a:solidFill>
                  <a:ln w="12700" cap="flat">
                    <a:noFill/>
                    <a:miter lim="400000"/>
                  </a:ln>
                  <a:effectLst/>
                </p:spPr>
                <p:txBody>
                  <a:bodyPr wrap="square" lIns="45719" tIns="45719" rIns="45719" bIns="45719" numCol="1" anchor="t">
                    <a:noAutofit/>
                  </a:bodyPr>
                  <a:lstStyle/>
                  <a:p>
                    <a:pPr algn="ctr"/>
                  </a:p>
                </p:txBody>
              </p:sp>
              <p:sp>
                <p:nvSpPr>
                  <p:cNvPr id="109" name="DISTORTED"/>
                  <p:cNvSpPr txBox="1"/>
                  <p:nvPr/>
                </p:nvSpPr>
                <p:spPr>
                  <a:xfrm>
                    <a:off x="-1" y="-1"/>
                    <a:ext cx="2238269" cy="38605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lvl1pPr algn="ctr">
                      <a:defRPr b="1">
                        <a:solidFill>
                          <a:srgbClr val="FFFFFF"/>
                        </a:solidFill>
                        <a:latin typeface="Calibri"/>
                        <a:ea typeface="Calibri"/>
                        <a:cs typeface="Calibri"/>
                        <a:sym typeface="Calibri"/>
                      </a:defRPr>
                    </a:lvl1pPr>
                  </a:lstStyle>
                  <a:p>
                    <a:pPr/>
                    <a:r>
                      <a:t>DISTORTED</a:t>
                    </a:r>
                  </a:p>
                </p:txBody>
              </p:sp>
            </p:grpSp>
          </p:grpSp>
          <p:pic>
            <p:nvPicPr>
              <p:cNvPr id="112" name="Shape 147" descr="Shape 147"/>
              <p:cNvPicPr>
                <a:picLocks noChangeAspect="1"/>
              </p:cNvPicPr>
              <p:nvPr/>
            </p:nvPicPr>
            <p:blipFill>
              <a:blip r:embed="rId10">
                <a:extLst/>
              </a:blip>
              <a:stretch>
                <a:fillRect/>
              </a:stretch>
            </p:blipFill>
            <p:spPr>
              <a:xfrm>
                <a:off x="0" y="0"/>
                <a:ext cx="2384135" cy="1845194"/>
              </a:xfrm>
              <a:prstGeom prst="rect">
                <a:avLst/>
              </a:prstGeom>
              <a:ln w="12700" cap="flat">
                <a:noFill/>
                <a:miter lim="400000"/>
              </a:ln>
              <a:effectLst/>
            </p:spPr>
          </p:pic>
          <p:sp>
            <p:nvSpPr>
              <p:cNvPr id="113" name="Shape 148"/>
              <p:cNvSpPr txBox="1"/>
              <p:nvPr/>
            </p:nvSpPr>
            <p:spPr>
              <a:xfrm>
                <a:off x="64718" y="1412555"/>
                <a:ext cx="2247312" cy="2413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t">
                <a:spAutoFit/>
              </a:bodyPr>
              <a:lstStyle>
                <a:lvl1pPr algn="ctr">
                  <a:defRPr sz="1600">
                    <a:solidFill>
                      <a:srgbClr val="FFFFFF"/>
                    </a:solidFill>
                    <a:latin typeface="Calibri"/>
                    <a:ea typeface="Calibri"/>
                    <a:cs typeface="Calibri"/>
                    <a:sym typeface="Calibri"/>
                  </a:defRPr>
                </a:lvl1pPr>
              </a:lstStyle>
              <a:p>
                <a:pPr/>
                <a:r>
                  <a:t>Corner handles</a:t>
                </a:r>
              </a:p>
            </p:txBody>
          </p:sp>
        </p:grpSp>
        <p:grpSp>
          <p:nvGrpSpPr>
            <p:cNvPr id="119" name="Shape 149"/>
            <p:cNvGrpSpPr/>
            <p:nvPr/>
          </p:nvGrpSpPr>
          <p:grpSpPr>
            <a:xfrm>
              <a:off x="826396" y="27751406"/>
              <a:ext cx="9225760" cy="2453253"/>
              <a:chOff x="0" y="0"/>
              <a:chExt cx="9225759" cy="2453252"/>
            </a:xfrm>
          </p:grpSpPr>
          <p:pic>
            <p:nvPicPr>
              <p:cNvPr id="115" name="Shape 150" descr="Shape 150"/>
              <p:cNvPicPr>
                <a:picLocks noChangeAspect="1"/>
              </p:cNvPicPr>
              <p:nvPr/>
            </p:nvPicPr>
            <p:blipFill>
              <a:blip r:embed="rId11">
                <a:extLst/>
              </a:blip>
              <a:stretch>
                <a:fillRect/>
              </a:stretch>
            </p:blipFill>
            <p:spPr>
              <a:xfrm>
                <a:off x="480953" y="15"/>
                <a:ext cx="3968276" cy="2432512"/>
              </a:xfrm>
              <a:prstGeom prst="rect">
                <a:avLst/>
              </a:prstGeom>
              <a:ln w="12700" cap="flat">
                <a:noFill/>
                <a:miter lim="400000"/>
              </a:ln>
              <a:effectLst/>
            </p:spPr>
          </p:pic>
          <p:pic>
            <p:nvPicPr>
              <p:cNvPr id="116" name="Shape 151" descr="Shape 151"/>
              <p:cNvPicPr>
                <a:picLocks noChangeAspect="1"/>
              </p:cNvPicPr>
              <p:nvPr/>
            </p:nvPicPr>
            <p:blipFill>
              <a:blip r:embed="rId12">
                <a:extLst/>
              </a:blip>
              <a:stretch>
                <a:fillRect/>
              </a:stretch>
            </p:blipFill>
            <p:spPr>
              <a:xfrm>
                <a:off x="4987151" y="8053"/>
                <a:ext cx="3968276" cy="2432512"/>
              </a:xfrm>
              <a:prstGeom prst="rect">
                <a:avLst/>
              </a:prstGeom>
              <a:ln w="12700" cap="flat">
                <a:noFill/>
                <a:miter lim="400000"/>
              </a:ln>
              <a:effectLst/>
            </p:spPr>
          </p:pic>
          <p:sp>
            <p:nvSpPr>
              <p:cNvPr id="117" name="Shape 152"/>
              <p:cNvSpPr txBox="1"/>
              <p:nvPr/>
            </p:nvSpPr>
            <p:spPr>
              <a:xfrm rot="16200000">
                <a:off x="-1095609" y="1095608"/>
                <a:ext cx="2432518" cy="2413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t">
                <a:spAutoFit/>
              </a:bodyPr>
              <a:lstStyle/>
              <a:p>
                <a:pPr algn="ctr">
                  <a:defRPr sz="1600">
                    <a:solidFill>
                      <a:srgbClr val="92D050"/>
                    </a:solidFill>
                    <a:latin typeface="Calibri"/>
                    <a:ea typeface="Calibri"/>
                    <a:cs typeface="Calibri"/>
                    <a:sym typeface="Calibri"/>
                  </a:defRPr>
                </a:pPr>
                <a:r>
                  <a:t>Good </a:t>
                </a:r>
                <a:r>
                  <a:rPr>
                    <a:solidFill>
                      <a:srgbClr val="FFFFFF"/>
                    </a:solidFill>
                  </a:rPr>
                  <a:t>printing quality</a:t>
                </a:r>
              </a:p>
            </p:txBody>
          </p:sp>
          <p:sp>
            <p:nvSpPr>
              <p:cNvPr id="118" name="Shape 153"/>
              <p:cNvSpPr txBox="1"/>
              <p:nvPr/>
            </p:nvSpPr>
            <p:spPr>
              <a:xfrm rot="16200000">
                <a:off x="7888851" y="1116344"/>
                <a:ext cx="2432517" cy="2413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t">
                <a:spAutoFit/>
              </a:bodyPr>
              <a:lstStyle/>
              <a:p>
                <a:pPr algn="ctr">
                  <a:defRPr sz="1600">
                    <a:solidFill>
                      <a:srgbClr val="FF0000"/>
                    </a:solidFill>
                    <a:latin typeface="Calibri"/>
                    <a:ea typeface="Calibri"/>
                    <a:cs typeface="Calibri"/>
                    <a:sym typeface="Calibri"/>
                  </a:defRPr>
                </a:pPr>
                <a:r>
                  <a:t>Bad </a:t>
                </a:r>
                <a:r>
                  <a:rPr>
                    <a:solidFill>
                      <a:srgbClr val="FFFFFF"/>
                    </a:solidFill>
                  </a:rPr>
                  <a:t>printing quality</a:t>
                </a:r>
              </a:p>
            </p:txBody>
          </p:sp>
        </p:grpSp>
      </p:grpSp>
      <p:sp>
        <p:nvSpPr>
          <p:cNvPr id="121" name="Shape 154"/>
          <p:cNvSpPr txBox="1"/>
          <p:nvPr/>
        </p:nvSpPr>
        <p:spPr>
          <a:xfrm>
            <a:off x="1567304" y="32315726"/>
            <a:ext cx="2514600" cy="352788"/>
          </a:xfrm>
          <a:prstGeom prst="rect">
            <a:avLst/>
          </a:prstGeom>
          <a:ln w="12700">
            <a:miter lim="400000"/>
          </a:ln>
          <a:extLst>
            <a:ext uri="{C572A759-6A51-4108-AA02-DFA0A04FC94B}">
              <ma14:wrappingTextBoxFlag xmlns:ma14="http://schemas.microsoft.com/office/mac/drawingml/2011/main" val="1"/>
            </a:ext>
          </a:extLst>
        </p:spPr>
        <p:txBody>
          <a:bodyPr lIns="45599" tIns="45599" rIns="45599" bIns="45599">
            <a:spAutoFit/>
          </a:bodyPr>
          <a:lstStyle/>
          <a:p>
            <a:pPr>
              <a:lnSpc>
                <a:spcPct val="65000"/>
              </a:lnSpc>
              <a:defRPr b="1" sz="500">
                <a:solidFill>
                  <a:srgbClr val="BFBFBF"/>
                </a:solidFill>
              </a:defRPr>
            </a:pPr>
            <a:r>
              <a:t>RESEARCH POSTER PRESENTATION DESIGN © 2015</a:t>
            </a:r>
          </a:p>
          <a:p>
            <a:pPr>
              <a:lnSpc>
                <a:spcPct val="65000"/>
              </a:lnSpc>
              <a:spcBef>
                <a:spcPts val="500"/>
              </a:spcBef>
              <a:defRPr b="1" sz="1100">
                <a:solidFill>
                  <a:srgbClr val="BFBFBF"/>
                </a:solidFill>
              </a:defRPr>
            </a:pPr>
            <a:r>
              <a:t>www.PosterPresentations.com</a:t>
            </a:r>
          </a:p>
        </p:txBody>
      </p:sp>
      <p:sp>
        <p:nvSpPr>
          <p:cNvPr id="122" name="Body Level One…"/>
          <p:cNvSpPr txBox="1"/>
          <p:nvPr>
            <p:ph type="body" sz="quarter" idx="1"/>
          </p:nvPr>
        </p:nvSpPr>
        <p:spPr>
          <a:xfrm>
            <a:off x="904186" y="6212225"/>
            <a:ext cx="10056815" cy="846364"/>
          </a:xfrm>
          <a:prstGeom prst="rect">
            <a:avLst/>
          </a:prstGeom>
        </p:spPr>
        <p:txBody>
          <a:bodyPr/>
          <a:lstStyle>
            <a:lvl1pPr>
              <a:defRPr sz="2500">
                <a:solidFill>
                  <a:srgbClr val="000000"/>
                </a:solidFill>
                <a:latin typeface="Trebuchet MS"/>
                <a:ea typeface="Trebuchet MS"/>
                <a:cs typeface="Trebuchet MS"/>
                <a:sym typeface="Trebuchet MS"/>
              </a:defRPr>
            </a:lvl1pPr>
            <a:lvl2pPr marL="1485825" indent="-425375">
              <a:defRPr sz="2500">
                <a:solidFill>
                  <a:srgbClr val="000000"/>
                </a:solidFill>
                <a:latin typeface="Trebuchet MS"/>
                <a:ea typeface="Trebuchet MS"/>
                <a:cs typeface="Trebuchet MS"/>
                <a:sym typeface="Trebuchet MS"/>
              </a:defRPr>
            </a:lvl2pPr>
            <a:lvl3pPr marL="2057295" indent="-425345">
              <a:defRPr sz="2500">
                <a:solidFill>
                  <a:srgbClr val="000000"/>
                </a:solidFill>
                <a:latin typeface="Trebuchet MS"/>
                <a:ea typeface="Trebuchet MS"/>
                <a:cs typeface="Trebuchet MS"/>
                <a:sym typeface="Trebuchet MS"/>
              </a:defRPr>
            </a:lvl3pPr>
            <a:lvl4pPr marL="2685916" indent="-482466">
              <a:defRPr sz="2500">
                <a:solidFill>
                  <a:srgbClr val="000000"/>
                </a:solidFill>
                <a:latin typeface="Trebuchet MS"/>
                <a:ea typeface="Trebuchet MS"/>
                <a:cs typeface="Trebuchet MS"/>
                <a:sym typeface="Trebuchet MS"/>
              </a:defRPr>
            </a:lvl4pPr>
            <a:lvl5pPr marL="3143093" indent="-304643">
              <a:defRPr sz="2500">
                <a:solidFill>
                  <a:srgbClr val="000000"/>
                </a:solidFill>
                <a:latin typeface="Trebuchet MS"/>
                <a:ea typeface="Trebuchet MS"/>
                <a:cs typeface="Trebuchet MS"/>
                <a:sym typeface="Trebuchet MS"/>
              </a:defRPr>
            </a:lvl5pPr>
          </a:lstStyle>
          <a:p>
            <a:pPr/>
            <a:r>
              <a:t>Body Level One</a:t>
            </a:r>
          </a:p>
          <a:p>
            <a:pPr lvl="1"/>
            <a:r>
              <a:t>Body Level Two</a:t>
            </a:r>
          </a:p>
          <a:p>
            <a:pPr lvl="2"/>
            <a:r>
              <a:t>Body Level Three</a:t>
            </a:r>
          </a:p>
          <a:p>
            <a:pPr lvl="3"/>
            <a:r>
              <a:t>Body Level Four</a:t>
            </a:r>
          </a:p>
          <a:p>
            <a:pPr lvl="4"/>
            <a:r>
              <a:t>Body Level Five</a:t>
            </a:r>
          </a:p>
        </p:txBody>
      </p:sp>
      <p:sp>
        <p:nvSpPr>
          <p:cNvPr id="123" name="Shape 157"/>
          <p:cNvSpPr txBox="1"/>
          <p:nvPr>
            <p:ph type="body" sz="quarter" idx="13"/>
          </p:nvPr>
        </p:nvSpPr>
        <p:spPr>
          <a:xfrm>
            <a:off x="922340" y="5348866"/>
            <a:ext cx="10048876" cy="754046"/>
          </a:xfrm>
          <a:prstGeom prst="rect">
            <a:avLst/>
          </a:prstGeom>
        </p:spPr>
        <p:txBody>
          <a:bodyPr anchor="ctr"/>
          <a:lstStyle/>
          <a:p>
            <a:pPr algn="ctr">
              <a:spcBef>
                <a:spcPts val="700"/>
              </a:spcBef>
              <a:defRPr b="1" sz="3700" u="sng">
                <a:latin typeface="Calibri"/>
                <a:ea typeface="Calibri"/>
                <a:cs typeface="Calibri"/>
                <a:sym typeface="Calibri"/>
              </a:defRPr>
            </a:pPr>
          </a:p>
        </p:txBody>
      </p:sp>
      <p:sp>
        <p:nvSpPr>
          <p:cNvPr id="124" name="Shape 158"/>
          <p:cNvSpPr txBox="1"/>
          <p:nvPr>
            <p:ph type="body" sz="quarter" idx="14"/>
          </p:nvPr>
        </p:nvSpPr>
        <p:spPr>
          <a:xfrm>
            <a:off x="902597" y="15043762"/>
            <a:ext cx="10058401" cy="846364"/>
          </a:xfrm>
          <a:prstGeom prst="rect">
            <a:avLst/>
          </a:prstGeom>
        </p:spPr>
        <p:txBody>
          <a:bodyPr/>
          <a:lstStyle/>
          <a:p>
            <a:pPr>
              <a:defRPr sz="2500">
                <a:solidFill>
                  <a:srgbClr val="000000"/>
                </a:solidFill>
                <a:latin typeface="Trebuchet MS"/>
                <a:ea typeface="Trebuchet MS"/>
                <a:cs typeface="Trebuchet MS"/>
                <a:sym typeface="Trebuchet MS"/>
              </a:defRPr>
            </a:pPr>
          </a:p>
        </p:txBody>
      </p:sp>
      <p:sp>
        <p:nvSpPr>
          <p:cNvPr id="125" name="Shape 159"/>
          <p:cNvSpPr txBox="1"/>
          <p:nvPr>
            <p:ph type="body" sz="quarter" idx="15"/>
          </p:nvPr>
        </p:nvSpPr>
        <p:spPr>
          <a:xfrm>
            <a:off x="922337" y="14212512"/>
            <a:ext cx="10050462" cy="754046"/>
          </a:xfrm>
          <a:prstGeom prst="rect">
            <a:avLst/>
          </a:prstGeom>
        </p:spPr>
        <p:txBody>
          <a:bodyPr anchor="ctr"/>
          <a:lstStyle/>
          <a:p>
            <a:pPr algn="ctr">
              <a:spcBef>
                <a:spcPts val="700"/>
              </a:spcBef>
              <a:defRPr b="1" sz="3700" u="sng">
                <a:latin typeface="Calibri"/>
                <a:ea typeface="Calibri"/>
                <a:cs typeface="Calibri"/>
                <a:sym typeface="Calibri"/>
              </a:defRPr>
            </a:pPr>
          </a:p>
        </p:txBody>
      </p:sp>
      <p:sp>
        <p:nvSpPr>
          <p:cNvPr id="126" name="Shape 160"/>
          <p:cNvSpPr txBox="1"/>
          <p:nvPr>
            <p:ph type="body" sz="quarter" idx="16"/>
          </p:nvPr>
        </p:nvSpPr>
        <p:spPr>
          <a:xfrm>
            <a:off x="11587162" y="6204287"/>
            <a:ext cx="20720048" cy="846364"/>
          </a:xfrm>
          <a:prstGeom prst="rect">
            <a:avLst/>
          </a:prstGeom>
        </p:spPr>
        <p:txBody>
          <a:bodyPr/>
          <a:lstStyle/>
          <a:p>
            <a:pPr>
              <a:defRPr sz="2500">
                <a:solidFill>
                  <a:srgbClr val="000000"/>
                </a:solidFill>
                <a:latin typeface="Trebuchet MS"/>
                <a:ea typeface="Trebuchet MS"/>
                <a:cs typeface="Trebuchet MS"/>
                <a:sym typeface="Trebuchet MS"/>
              </a:defRPr>
            </a:pPr>
          </a:p>
        </p:txBody>
      </p:sp>
      <p:sp>
        <p:nvSpPr>
          <p:cNvPr id="127" name="Shape 161"/>
          <p:cNvSpPr txBox="1"/>
          <p:nvPr>
            <p:ph type="body" sz="quarter" idx="17"/>
          </p:nvPr>
        </p:nvSpPr>
        <p:spPr>
          <a:xfrm>
            <a:off x="11587164" y="5348866"/>
            <a:ext cx="20720051" cy="754046"/>
          </a:xfrm>
          <a:prstGeom prst="rect">
            <a:avLst/>
          </a:prstGeom>
        </p:spPr>
        <p:txBody>
          <a:bodyPr anchor="ctr"/>
          <a:lstStyle/>
          <a:p>
            <a:pPr algn="ctr">
              <a:spcBef>
                <a:spcPts val="700"/>
              </a:spcBef>
              <a:defRPr b="1" sz="3700" u="sng">
                <a:latin typeface="Calibri"/>
                <a:ea typeface="Calibri"/>
                <a:cs typeface="Calibri"/>
                <a:sym typeface="Calibri"/>
              </a:defRPr>
            </a:pPr>
          </a:p>
        </p:txBody>
      </p:sp>
      <p:sp>
        <p:nvSpPr>
          <p:cNvPr id="128" name="Shape 162"/>
          <p:cNvSpPr txBox="1"/>
          <p:nvPr>
            <p:ph type="body" sz="quarter" idx="18"/>
          </p:nvPr>
        </p:nvSpPr>
        <p:spPr>
          <a:xfrm>
            <a:off x="11587164" y="21896536"/>
            <a:ext cx="20720051" cy="846364"/>
          </a:xfrm>
          <a:prstGeom prst="rect">
            <a:avLst/>
          </a:prstGeom>
        </p:spPr>
        <p:txBody>
          <a:bodyPr/>
          <a:lstStyle/>
          <a:p>
            <a:pPr>
              <a:defRPr sz="2500">
                <a:solidFill>
                  <a:srgbClr val="000000"/>
                </a:solidFill>
                <a:latin typeface="Trebuchet MS"/>
                <a:ea typeface="Trebuchet MS"/>
                <a:cs typeface="Trebuchet MS"/>
                <a:sym typeface="Trebuchet MS"/>
              </a:defRPr>
            </a:pPr>
          </a:p>
        </p:txBody>
      </p:sp>
      <p:sp>
        <p:nvSpPr>
          <p:cNvPr id="129" name="Shape 163"/>
          <p:cNvSpPr txBox="1"/>
          <p:nvPr>
            <p:ph type="body" sz="quarter" idx="19"/>
          </p:nvPr>
        </p:nvSpPr>
        <p:spPr>
          <a:xfrm>
            <a:off x="11587160" y="21074744"/>
            <a:ext cx="20720051" cy="754046"/>
          </a:xfrm>
          <a:prstGeom prst="rect">
            <a:avLst/>
          </a:prstGeom>
        </p:spPr>
        <p:txBody>
          <a:bodyPr anchor="ctr"/>
          <a:lstStyle/>
          <a:p>
            <a:pPr algn="ctr">
              <a:spcBef>
                <a:spcPts val="700"/>
              </a:spcBef>
              <a:defRPr b="1" sz="3700" u="sng">
                <a:latin typeface="Calibri"/>
                <a:ea typeface="Calibri"/>
                <a:cs typeface="Calibri"/>
                <a:sym typeface="Calibri"/>
              </a:defRPr>
            </a:pPr>
          </a:p>
        </p:txBody>
      </p:sp>
      <p:sp>
        <p:nvSpPr>
          <p:cNvPr id="130" name="Shape 164"/>
          <p:cNvSpPr txBox="1"/>
          <p:nvPr>
            <p:ph type="body" sz="quarter" idx="20"/>
          </p:nvPr>
        </p:nvSpPr>
        <p:spPr>
          <a:xfrm>
            <a:off x="32905535" y="5348866"/>
            <a:ext cx="10047018" cy="754046"/>
          </a:xfrm>
          <a:prstGeom prst="rect">
            <a:avLst/>
          </a:prstGeom>
        </p:spPr>
        <p:txBody>
          <a:bodyPr anchor="ctr"/>
          <a:lstStyle/>
          <a:p>
            <a:pPr algn="ctr">
              <a:spcBef>
                <a:spcPts val="700"/>
              </a:spcBef>
              <a:defRPr b="1" sz="3700" u="sng">
                <a:latin typeface="Calibri"/>
                <a:ea typeface="Calibri"/>
                <a:cs typeface="Calibri"/>
                <a:sym typeface="Calibri"/>
              </a:defRPr>
            </a:pPr>
          </a:p>
        </p:txBody>
      </p:sp>
      <p:sp>
        <p:nvSpPr>
          <p:cNvPr id="131" name="Shape 165"/>
          <p:cNvSpPr txBox="1"/>
          <p:nvPr>
            <p:ph type="body" sz="quarter" idx="21"/>
          </p:nvPr>
        </p:nvSpPr>
        <p:spPr>
          <a:xfrm>
            <a:off x="32905535" y="6212225"/>
            <a:ext cx="10047018" cy="846364"/>
          </a:xfrm>
          <a:prstGeom prst="rect">
            <a:avLst/>
          </a:prstGeom>
        </p:spPr>
        <p:txBody>
          <a:bodyPr/>
          <a:lstStyle/>
          <a:p>
            <a:pPr>
              <a:defRPr sz="2500">
                <a:solidFill>
                  <a:srgbClr val="000000"/>
                </a:solidFill>
                <a:latin typeface="Trebuchet MS"/>
                <a:ea typeface="Trebuchet MS"/>
                <a:cs typeface="Trebuchet MS"/>
                <a:sym typeface="Trebuchet MS"/>
              </a:defRPr>
            </a:pPr>
          </a:p>
        </p:txBody>
      </p:sp>
      <p:sp>
        <p:nvSpPr>
          <p:cNvPr id="132" name="Shape 166"/>
          <p:cNvSpPr txBox="1"/>
          <p:nvPr>
            <p:ph type="body" sz="quarter" idx="22"/>
          </p:nvPr>
        </p:nvSpPr>
        <p:spPr>
          <a:xfrm>
            <a:off x="32905535" y="14272736"/>
            <a:ext cx="10047018" cy="754046"/>
          </a:xfrm>
          <a:prstGeom prst="rect">
            <a:avLst/>
          </a:prstGeom>
        </p:spPr>
        <p:txBody>
          <a:bodyPr anchor="ctr"/>
          <a:lstStyle/>
          <a:p>
            <a:pPr algn="ctr">
              <a:spcBef>
                <a:spcPts val="700"/>
              </a:spcBef>
              <a:defRPr b="1" sz="3700" u="sng">
                <a:latin typeface="Calibri"/>
                <a:ea typeface="Calibri"/>
                <a:cs typeface="Calibri"/>
                <a:sym typeface="Calibri"/>
              </a:defRPr>
            </a:pPr>
          </a:p>
        </p:txBody>
      </p:sp>
      <p:sp>
        <p:nvSpPr>
          <p:cNvPr id="133" name="Shape 167"/>
          <p:cNvSpPr txBox="1"/>
          <p:nvPr>
            <p:ph type="body" sz="quarter" idx="23"/>
          </p:nvPr>
        </p:nvSpPr>
        <p:spPr>
          <a:xfrm>
            <a:off x="32905535" y="15011401"/>
            <a:ext cx="10052051" cy="846364"/>
          </a:xfrm>
          <a:prstGeom prst="rect">
            <a:avLst/>
          </a:prstGeom>
        </p:spPr>
        <p:txBody>
          <a:bodyPr/>
          <a:lstStyle/>
          <a:p>
            <a:pPr>
              <a:defRPr sz="2500">
                <a:solidFill>
                  <a:srgbClr val="000000"/>
                </a:solidFill>
                <a:latin typeface="Trebuchet MS"/>
                <a:ea typeface="Trebuchet MS"/>
                <a:cs typeface="Trebuchet MS"/>
                <a:sym typeface="Trebuchet MS"/>
              </a:defRPr>
            </a:pPr>
          </a:p>
        </p:txBody>
      </p:sp>
      <p:sp>
        <p:nvSpPr>
          <p:cNvPr id="134" name="Shape 168"/>
          <p:cNvSpPr txBox="1"/>
          <p:nvPr>
            <p:ph type="body" sz="quarter" idx="24"/>
          </p:nvPr>
        </p:nvSpPr>
        <p:spPr>
          <a:xfrm>
            <a:off x="32905535" y="25669876"/>
            <a:ext cx="10047018" cy="754046"/>
          </a:xfrm>
          <a:prstGeom prst="rect">
            <a:avLst/>
          </a:prstGeom>
        </p:spPr>
        <p:txBody>
          <a:bodyPr anchor="ctr"/>
          <a:lstStyle/>
          <a:p>
            <a:pPr algn="ctr">
              <a:spcBef>
                <a:spcPts val="700"/>
              </a:spcBef>
              <a:defRPr b="1" sz="3700" u="sng">
                <a:latin typeface="Calibri"/>
                <a:ea typeface="Calibri"/>
                <a:cs typeface="Calibri"/>
                <a:sym typeface="Calibri"/>
              </a:defRPr>
            </a:pPr>
          </a:p>
        </p:txBody>
      </p:sp>
      <p:sp>
        <p:nvSpPr>
          <p:cNvPr id="135" name="Shape 169"/>
          <p:cNvSpPr txBox="1"/>
          <p:nvPr>
            <p:ph type="body" sz="quarter" idx="25"/>
          </p:nvPr>
        </p:nvSpPr>
        <p:spPr>
          <a:xfrm>
            <a:off x="32905535" y="26436773"/>
            <a:ext cx="10052051" cy="846364"/>
          </a:xfrm>
          <a:prstGeom prst="rect">
            <a:avLst/>
          </a:prstGeom>
        </p:spPr>
        <p:txBody>
          <a:bodyPr/>
          <a:lstStyle/>
          <a:p>
            <a:pPr>
              <a:defRPr sz="2500">
                <a:solidFill>
                  <a:srgbClr val="000000"/>
                </a:solidFill>
                <a:latin typeface="Trebuchet MS"/>
                <a:ea typeface="Trebuchet MS"/>
                <a:cs typeface="Trebuchet MS"/>
                <a:sym typeface="Trebuchet MS"/>
              </a:defRPr>
            </a:pPr>
          </a:p>
        </p:txBody>
      </p:sp>
      <p:sp>
        <p:nvSpPr>
          <p:cNvPr id="136" name="Shape 170"/>
          <p:cNvSpPr txBox="1"/>
          <p:nvPr>
            <p:ph type="body" sz="quarter" idx="26"/>
          </p:nvPr>
        </p:nvSpPr>
        <p:spPr>
          <a:xfrm>
            <a:off x="5932592" y="3383946"/>
            <a:ext cx="31998968" cy="1280160"/>
          </a:xfrm>
          <a:prstGeom prst="rect">
            <a:avLst/>
          </a:prstGeom>
        </p:spPr>
        <p:txBody>
          <a:bodyPr/>
          <a:lstStyle/>
          <a:p>
            <a:pPr algn="ctr">
              <a:spcBef>
                <a:spcPts val="1200"/>
              </a:spcBef>
              <a:defRPr sz="6000">
                <a:solidFill>
                  <a:srgbClr val="FFFFFF"/>
                </a:solidFill>
                <a:latin typeface="Calibri"/>
                <a:ea typeface="Calibri"/>
                <a:cs typeface="Calibri"/>
                <a:sym typeface="Calibri"/>
              </a:defRPr>
            </a:pPr>
          </a:p>
        </p:txBody>
      </p:sp>
      <p:sp>
        <p:nvSpPr>
          <p:cNvPr id="137" name="Shape 171"/>
          <p:cNvSpPr txBox="1"/>
          <p:nvPr>
            <p:ph type="body" sz="quarter" idx="27"/>
          </p:nvPr>
        </p:nvSpPr>
        <p:spPr>
          <a:xfrm>
            <a:off x="5932592" y="2103785"/>
            <a:ext cx="31998968" cy="1280160"/>
          </a:xfrm>
          <a:prstGeom prst="rect">
            <a:avLst/>
          </a:prstGeom>
        </p:spPr>
        <p:txBody>
          <a:bodyPr/>
          <a:lstStyle/>
          <a:p>
            <a:pPr algn="ctr" defTabSz="768095">
              <a:spcBef>
                <a:spcPts val="1400"/>
              </a:spcBef>
              <a:defRPr sz="7392">
                <a:solidFill>
                  <a:srgbClr val="FFFFFF"/>
                </a:solidFill>
                <a:latin typeface="Calibri"/>
                <a:ea typeface="Calibri"/>
                <a:cs typeface="Calibri"/>
                <a:sym typeface="Calibri"/>
              </a:defRPr>
            </a:pPr>
          </a:p>
        </p:txBody>
      </p:sp>
      <p:sp>
        <p:nvSpPr>
          <p:cNvPr id="138" name="Shape 172"/>
          <p:cNvSpPr txBox="1"/>
          <p:nvPr>
            <p:ph type="body" sz="quarter" idx="28"/>
          </p:nvPr>
        </p:nvSpPr>
        <p:spPr>
          <a:xfrm>
            <a:off x="5932592" y="465811"/>
            <a:ext cx="31998968" cy="1637975"/>
          </a:xfrm>
          <a:prstGeom prst="rect">
            <a:avLst/>
          </a:prstGeom>
        </p:spPr>
        <p:txBody>
          <a:bodyPr/>
          <a:lstStyle/>
          <a:p>
            <a:pPr algn="ctr" defTabSz="777240">
              <a:spcBef>
                <a:spcPts val="1900"/>
              </a:spcBef>
              <a:defRPr sz="9775">
                <a:solidFill>
                  <a:srgbClr val="FFFFFF"/>
                </a:solidFill>
                <a:latin typeface="Calibri"/>
                <a:ea typeface="Calibri"/>
                <a:cs typeface="Calibri"/>
                <a:sym typeface="Calibri"/>
              </a:defRPr>
            </a:pPr>
          </a:p>
        </p:txBody>
      </p:sp>
      <p:sp>
        <p:nvSpPr>
          <p:cNvPr id="13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Standard 4 columns">
    <p:spTree>
      <p:nvGrpSpPr>
        <p:cNvPr id="1" name=""/>
        <p:cNvGrpSpPr/>
        <p:nvPr/>
      </p:nvGrpSpPr>
      <p:grpSpPr>
        <a:xfrm>
          <a:off x="0" y="0"/>
          <a:ext cx="0" cy="0"/>
          <a:chOff x="0" y="0"/>
          <a:chExt cx="0" cy="0"/>
        </a:xfrm>
      </p:grpSpPr>
      <p:sp>
        <p:nvSpPr>
          <p:cNvPr id="146" name="Shape 120"/>
          <p:cNvSpPr/>
          <p:nvPr/>
        </p:nvSpPr>
        <p:spPr>
          <a:xfrm>
            <a:off x="0" y="0"/>
            <a:ext cx="43891200" cy="4800600"/>
          </a:xfrm>
          <a:prstGeom prst="rect">
            <a:avLst/>
          </a:prstGeom>
          <a:solidFill>
            <a:srgbClr val="425EA9"/>
          </a:solidFill>
          <a:ln>
            <a:solidFill>
              <a:srgbClr val="000000"/>
            </a:solidFill>
            <a:miter/>
          </a:ln>
        </p:spPr>
        <p:txBody>
          <a:bodyPr lIns="45719" rIns="45719" anchor="ctr"/>
          <a:lstStyle/>
          <a:p>
            <a:pPr>
              <a:defRPr sz="8600">
                <a:latin typeface="Calibri"/>
                <a:ea typeface="Calibri"/>
                <a:cs typeface="Calibri"/>
                <a:sym typeface="Calibri"/>
              </a:defRPr>
            </a:pPr>
          </a:p>
        </p:txBody>
      </p:sp>
      <p:sp>
        <p:nvSpPr>
          <p:cNvPr id="147" name="Shape 121"/>
          <p:cNvSpPr/>
          <p:nvPr/>
        </p:nvSpPr>
        <p:spPr>
          <a:xfrm>
            <a:off x="0" y="4805362"/>
            <a:ext cx="43891200" cy="152400"/>
          </a:xfrm>
          <a:prstGeom prst="rect">
            <a:avLst/>
          </a:prstGeom>
          <a:solidFill>
            <a:srgbClr val="2C3F71"/>
          </a:solidFill>
          <a:ln w="12700">
            <a:miter lim="400000"/>
          </a:ln>
        </p:spPr>
        <p:txBody>
          <a:bodyPr lIns="45719" rIns="45719" anchor="ctr"/>
          <a:lstStyle/>
          <a:p>
            <a:pPr>
              <a:defRPr sz="8600">
                <a:latin typeface="Calibri"/>
                <a:ea typeface="Calibri"/>
                <a:cs typeface="Calibri"/>
                <a:sym typeface="Calibri"/>
              </a:defRPr>
            </a:pPr>
          </a:p>
        </p:txBody>
      </p:sp>
      <p:sp>
        <p:nvSpPr>
          <p:cNvPr id="148" name="Shape 122"/>
          <p:cNvSpPr/>
          <p:nvPr/>
        </p:nvSpPr>
        <p:spPr>
          <a:xfrm>
            <a:off x="922337" y="5257800"/>
            <a:ext cx="10050461" cy="26736675"/>
          </a:xfrm>
          <a:prstGeom prst="roundRect">
            <a:avLst>
              <a:gd name="adj" fmla="val 5862"/>
            </a:avLst>
          </a:prstGeom>
          <a:gradFill>
            <a:gsLst>
              <a:gs pos="0">
                <a:srgbClr val="CDD2DE"/>
              </a:gs>
              <a:gs pos="100000">
                <a:srgbClr val="F3F5FA"/>
              </a:gs>
            </a:gsLst>
            <a:lin ang="16200000"/>
          </a:gradFill>
          <a:ln w="25400">
            <a:solidFill>
              <a:srgbClr val="2C3F71">
                <a:alpha val="57647"/>
              </a:srgbClr>
            </a:solidFill>
          </a:ln>
        </p:spPr>
        <p:txBody>
          <a:bodyPr lIns="45719" rIns="45719" anchor="ctr"/>
          <a:lstStyle/>
          <a:p>
            <a:pPr algn="ctr">
              <a:defRPr sz="8600">
                <a:solidFill>
                  <a:srgbClr val="FFFFFF"/>
                </a:solidFill>
                <a:latin typeface="Calibri"/>
                <a:ea typeface="Calibri"/>
                <a:cs typeface="Calibri"/>
                <a:sym typeface="Calibri"/>
              </a:defRPr>
            </a:pPr>
          </a:p>
        </p:txBody>
      </p:sp>
      <p:sp>
        <p:nvSpPr>
          <p:cNvPr id="149" name="Shape 123"/>
          <p:cNvSpPr/>
          <p:nvPr/>
        </p:nvSpPr>
        <p:spPr>
          <a:xfrm>
            <a:off x="32918400" y="5257800"/>
            <a:ext cx="10050461" cy="26736675"/>
          </a:xfrm>
          <a:prstGeom prst="roundRect">
            <a:avLst>
              <a:gd name="adj" fmla="val 5862"/>
            </a:avLst>
          </a:prstGeom>
          <a:gradFill>
            <a:gsLst>
              <a:gs pos="0">
                <a:srgbClr val="CDD2DE"/>
              </a:gs>
              <a:gs pos="100000">
                <a:srgbClr val="F3F5FA"/>
              </a:gs>
            </a:gsLst>
            <a:lin ang="16200000"/>
          </a:gradFill>
          <a:ln w="25400">
            <a:solidFill>
              <a:srgbClr val="2C3F71">
                <a:alpha val="57647"/>
              </a:srgbClr>
            </a:solidFill>
          </a:ln>
        </p:spPr>
        <p:txBody>
          <a:bodyPr lIns="45719" rIns="45719" anchor="ctr"/>
          <a:lstStyle/>
          <a:p>
            <a:pPr algn="ctr">
              <a:defRPr sz="8600">
                <a:solidFill>
                  <a:srgbClr val="FFFFFF"/>
                </a:solidFill>
                <a:latin typeface="Calibri"/>
                <a:ea typeface="Calibri"/>
                <a:cs typeface="Calibri"/>
                <a:sym typeface="Calibri"/>
              </a:defRPr>
            </a:pPr>
          </a:p>
        </p:txBody>
      </p:sp>
      <p:sp>
        <p:nvSpPr>
          <p:cNvPr id="150" name="Shape 124"/>
          <p:cNvSpPr/>
          <p:nvPr/>
        </p:nvSpPr>
        <p:spPr>
          <a:xfrm>
            <a:off x="11583192" y="5267325"/>
            <a:ext cx="20724814" cy="26736675"/>
          </a:xfrm>
          <a:prstGeom prst="roundRect">
            <a:avLst>
              <a:gd name="adj" fmla="val 2853"/>
            </a:avLst>
          </a:prstGeom>
          <a:gradFill>
            <a:gsLst>
              <a:gs pos="0">
                <a:srgbClr val="CDD2DE"/>
              </a:gs>
              <a:gs pos="100000">
                <a:srgbClr val="F3F5FA"/>
              </a:gs>
            </a:gsLst>
            <a:lin ang="16200000"/>
          </a:gradFill>
          <a:ln w="25400">
            <a:solidFill>
              <a:srgbClr val="2C3F71">
                <a:alpha val="57647"/>
              </a:srgbClr>
            </a:solidFill>
          </a:ln>
        </p:spPr>
        <p:txBody>
          <a:bodyPr lIns="45719" rIns="45719" anchor="ctr"/>
          <a:lstStyle/>
          <a:p>
            <a:pPr algn="ctr">
              <a:defRPr sz="8600">
                <a:solidFill>
                  <a:srgbClr val="FFFFFF"/>
                </a:solidFill>
                <a:latin typeface="Calibri"/>
                <a:ea typeface="Calibri"/>
                <a:cs typeface="Calibri"/>
                <a:sym typeface="Calibri"/>
              </a:defRPr>
            </a:pPr>
          </a:p>
        </p:txBody>
      </p:sp>
      <p:grpSp>
        <p:nvGrpSpPr>
          <p:cNvPr id="162" name="Shape 125"/>
          <p:cNvGrpSpPr/>
          <p:nvPr/>
        </p:nvGrpSpPr>
        <p:grpSpPr>
          <a:xfrm>
            <a:off x="44157838" y="-55065"/>
            <a:ext cx="11062138" cy="32973464"/>
            <a:chOff x="0" y="0"/>
            <a:chExt cx="11062137" cy="32973463"/>
          </a:xfrm>
        </p:grpSpPr>
        <p:grpSp>
          <p:nvGrpSpPr>
            <p:cNvPr id="153" name="Shape 126"/>
            <p:cNvGrpSpPr/>
            <p:nvPr/>
          </p:nvGrpSpPr>
          <p:grpSpPr>
            <a:xfrm>
              <a:off x="0" y="0"/>
              <a:ext cx="11062138" cy="32973464"/>
              <a:chOff x="0" y="0"/>
              <a:chExt cx="11062137" cy="32973463"/>
            </a:xfrm>
          </p:grpSpPr>
          <p:sp>
            <p:nvSpPr>
              <p:cNvPr id="151" name="Rectangle"/>
              <p:cNvSpPr/>
              <p:nvPr/>
            </p:nvSpPr>
            <p:spPr>
              <a:xfrm>
                <a:off x="0" y="0"/>
                <a:ext cx="11062138" cy="32973464"/>
              </a:xfrm>
              <a:prstGeom prst="rect">
                <a:avLst/>
              </a:prstGeom>
              <a:solidFill>
                <a:srgbClr val="0C0C0C"/>
              </a:solidFill>
              <a:ln w="12700" cap="flat">
                <a:noFill/>
                <a:miter lim="400000"/>
              </a:ln>
              <a:effectLst/>
            </p:spPr>
            <p:txBody>
              <a:bodyPr wrap="square" lIns="45719" tIns="45719" rIns="45719" bIns="45719" numCol="1" anchor="t">
                <a:noAutofit/>
              </a:bodyPr>
              <a:lstStyle/>
              <a:p>
                <a:pPr>
                  <a:defRPr sz="2800">
                    <a:solidFill>
                      <a:srgbClr val="BFBFBF"/>
                    </a:solidFill>
                    <a:latin typeface="Trebuchet MS"/>
                    <a:ea typeface="Trebuchet MS"/>
                    <a:cs typeface="Trebuchet MS"/>
                    <a:sym typeface="Trebuchet MS"/>
                  </a:defRPr>
                </a:pPr>
              </a:p>
            </p:txBody>
          </p:sp>
          <p:sp>
            <p:nvSpPr>
              <p:cNvPr id="152" name="QUICK START (cont.)…"/>
              <p:cNvSpPr txBox="1"/>
              <p:nvPr/>
            </p:nvSpPr>
            <p:spPr>
              <a:xfrm>
                <a:off x="0" y="0"/>
                <a:ext cx="11062138" cy="254381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t">
                <a:spAutoFit/>
              </a:bodyPr>
              <a:lstStyle/>
              <a:p>
                <a:pPr algn="ctr">
                  <a:defRPr b="1" sz="4000">
                    <a:solidFill>
                      <a:srgbClr val="FFFFFF"/>
                    </a:solidFill>
                    <a:latin typeface="Trebuchet MS"/>
                    <a:ea typeface="Trebuchet MS"/>
                    <a:cs typeface="Trebuchet MS"/>
                    <a:sym typeface="Trebuchet MS"/>
                  </a:defRPr>
                </a:pPr>
                <a:r>
                  <a:t>QUICK START (cont.)</a:t>
                </a:r>
              </a:p>
              <a:p>
                <a:pPr algn="ctr">
                  <a:defRPr b="1" sz="3600">
                    <a:solidFill>
                      <a:srgbClr val="FFFFFF"/>
                    </a:solidFill>
                    <a:latin typeface="Trebuchet MS"/>
                    <a:ea typeface="Trebuchet MS"/>
                    <a:cs typeface="Trebuchet MS"/>
                    <a:sym typeface="Trebuchet MS"/>
                  </a:defRPr>
                </a:pPr>
              </a:p>
              <a:p>
                <a:pPr algn="ctr">
                  <a:defRPr b="1" sz="3200">
                    <a:solidFill>
                      <a:srgbClr val="FFC000"/>
                    </a:solidFill>
                    <a:latin typeface="Trebuchet MS"/>
                    <a:ea typeface="Trebuchet MS"/>
                    <a:cs typeface="Trebuchet MS"/>
                    <a:sym typeface="Trebuchet MS"/>
                  </a:defRPr>
                </a:pPr>
                <a:r>
                  <a:t>How to change the template color theme</a:t>
                </a:r>
              </a:p>
              <a:p>
                <a:pPr lvl="2">
                  <a:defRPr sz="2400">
                    <a:solidFill>
                      <a:srgbClr val="BFBFBF"/>
                    </a:solidFill>
                    <a:latin typeface="Trebuchet MS"/>
                    <a:ea typeface="Trebuchet MS"/>
                    <a:cs typeface="Trebuchet MS"/>
                    <a:sym typeface="Trebuchet MS"/>
                  </a:defRPr>
                </a:pPr>
                <a:r>
                  <a:t>You can easily change the color theme of your poster by going to the DESIGN menu, click on COLORS, and choose the color theme of your choice. You can also create your own color theme.</a:t>
                </a:r>
              </a:p>
              <a:p>
                <a:pPr lvl="2">
                  <a:defRPr sz="2400">
                    <a:solidFill>
                      <a:srgbClr val="BFBFBF"/>
                    </a:solidFill>
                    <a:latin typeface="Trebuchet MS"/>
                    <a:ea typeface="Trebuchet MS"/>
                    <a:cs typeface="Trebuchet MS"/>
                    <a:sym typeface="Trebuchet MS"/>
                  </a:defRPr>
                </a:pPr>
              </a:p>
              <a:p>
                <a:pPr>
                  <a:defRPr sz="2400">
                    <a:solidFill>
                      <a:srgbClr val="BFBFBF"/>
                    </a:solidFill>
                    <a:latin typeface="Trebuchet MS"/>
                    <a:ea typeface="Trebuchet MS"/>
                    <a:cs typeface="Trebuchet MS"/>
                    <a:sym typeface="Trebuchet MS"/>
                  </a:defRPr>
                </a:pPr>
              </a:p>
              <a:p>
                <a:pPr>
                  <a:defRPr sz="2400">
                    <a:solidFill>
                      <a:srgbClr val="BFBFBF"/>
                    </a:solidFill>
                    <a:latin typeface="Trebuchet MS"/>
                    <a:ea typeface="Trebuchet MS"/>
                    <a:cs typeface="Trebuchet MS"/>
                    <a:sym typeface="Trebuchet MS"/>
                  </a:defRPr>
                </a:pPr>
              </a:p>
              <a:p>
                <a:pPr>
                  <a:defRPr sz="2400">
                    <a:solidFill>
                      <a:srgbClr val="BFBFBF"/>
                    </a:solidFill>
                    <a:latin typeface="Trebuchet MS"/>
                    <a:ea typeface="Trebuchet MS"/>
                    <a:cs typeface="Trebuchet MS"/>
                    <a:sym typeface="Trebuchet MS"/>
                  </a:defRPr>
                </a:pPr>
              </a:p>
              <a:p>
                <a:pPr>
                  <a:defRPr sz="2400">
                    <a:solidFill>
                      <a:srgbClr val="BFBFBF"/>
                    </a:solidFill>
                    <a:latin typeface="Trebuchet MS"/>
                    <a:ea typeface="Trebuchet MS"/>
                    <a:cs typeface="Trebuchet MS"/>
                    <a:sym typeface="Trebuchet MS"/>
                  </a:defRPr>
                </a:pPr>
              </a:p>
              <a:p>
                <a:pPr>
                  <a:defRPr sz="2400">
                    <a:solidFill>
                      <a:srgbClr val="BFBFBF"/>
                    </a:solidFill>
                    <a:latin typeface="Trebuchet MS"/>
                    <a:ea typeface="Trebuchet MS"/>
                    <a:cs typeface="Trebuchet MS"/>
                    <a:sym typeface="Trebuchet MS"/>
                  </a:defRPr>
                </a:pPr>
              </a:p>
              <a:p>
                <a:pPr>
                  <a:defRPr sz="2400">
                    <a:solidFill>
                      <a:srgbClr val="BFBFBF"/>
                    </a:solidFill>
                    <a:latin typeface="Trebuchet MS"/>
                    <a:ea typeface="Trebuchet MS"/>
                    <a:cs typeface="Trebuchet MS"/>
                    <a:sym typeface="Trebuchet MS"/>
                  </a:defRPr>
                </a:pPr>
              </a:p>
              <a:p>
                <a:pPr>
                  <a:defRPr sz="2400">
                    <a:solidFill>
                      <a:srgbClr val="BFBFBF"/>
                    </a:solidFill>
                    <a:latin typeface="Trebuchet MS"/>
                    <a:ea typeface="Trebuchet MS"/>
                    <a:cs typeface="Trebuchet MS"/>
                    <a:sym typeface="Trebuchet MS"/>
                  </a:defRPr>
                </a:pPr>
                <a:r>
                  <a:t>You can also manually change the color of your background by going to VIEW &gt; SLIDE MASTER.  After you finish working on the master be sure to go to VIEW &gt; NORMAL to continue working on your poster.</a:t>
                </a:r>
              </a:p>
              <a:p>
                <a:pPr>
                  <a:defRPr sz="2400">
                    <a:solidFill>
                      <a:srgbClr val="BFBFBF"/>
                    </a:solidFill>
                    <a:latin typeface="Trebuchet MS"/>
                    <a:ea typeface="Trebuchet MS"/>
                    <a:cs typeface="Trebuchet MS"/>
                    <a:sym typeface="Trebuchet MS"/>
                  </a:defRPr>
                </a:pPr>
              </a:p>
              <a:p>
                <a:pPr algn="ctr">
                  <a:defRPr b="1" sz="3200">
                    <a:solidFill>
                      <a:srgbClr val="FFC000"/>
                    </a:solidFill>
                    <a:latin typeface="Trebuchet MS"/>
                    <a:ea typeface="Trebuchet MS"/>
                    <a:cs typeface="Trebuchet MS"/>
                    <a:sym typeface="Trebuchet MS"/>
                  </a:defRPr>
                </a:pPr>
                <a:r>
                  <a:t>How to add Text</a:t>
                </a:r>
              </a:p>
              <a:p>
                <a:pPr lvl="2" marL="1587" indent="3262313">
                  <a:defRPr sz="2400">
                    <a:solidFill>
                      <a:srgbClr val="BFBFBF"/>
                    </a:solidFill>
                    <a:latin typeface="Trebuchet MS"/>
                    <a:ea typeface="Trebuchet MS"/>
                    <a:cs typeface="Trebuchet MS"/>
                    <a:sym typeface="Trebuchet MS"/>
                  </a:defRPr>
                </a:pPr>
                <a:r>
                  <a:t>The template comes with a number of pre-formatted placeholders for headers and text blocks. You can add more blocks by copying and pasting the existing ones or by adding a text box from the HOME menu. </a:t>
                </a:r>
              </a:p>
              <a:p>
                <a:pPr lvl="2" marL="7041" indent="1504258">
                  <a:defRPr sz="2400">
                    <a:solidFill>
                      <a:srgbClr val="BFBFBF"/>
                    </a:solidFill>
                    <a:latin typeface="Trebuchet MS"/>
                    <a:ea typeface="Trebuchet MS"/>
                    <a:cs typeface="Trebuchet MS"/>
                    <a:sym typeface="Trebuchet MS"/>
                  </a:defRPr>
                </a:pPr>
              </a:p>
              <a:p>
                <a:pPr algn="ctr">
                  <a:defRPr sz="2400">
                    <a:solidFill>
                      <a:srgbClr val="BFBFBF"/>
                    </a:solidFill>
                    <a:latin typeface="Trebuchet MS"/>
                    <a:ea typeface="Trebuchet MS"/>
                    <a:cs typeface="Trebuchet MS"/>
                    <a:sym typeface="Trebuchet MS"/>
                  </a:defRPr>
                </a:pPr>
                <a:r>
                  <a:t> </a:t>
                </a:r>
                <a:r>
                  <a:rPr b="1" sz="3200">
                    <a:solidFill>
                      <a:srgbClr val="FFC000"/>
                    </a:solidFill>
                  </a:rPr>
                  <a:t>Text size</a:t>
                </a:r>
                <a:endParaRPr b="1" sz="3200">
                  <a:solidFill>
                    <a:srgbClr val="FFC000"/>
                  </a:solidFill>
                </a:endParaRPr>
              </a:p>
              <a:p>
                <a:pPr>
                  <a:defRPr sz="2400">
                    <a:solidFill>
                      <a:srgbClr val="BFBFBF"/>
                    </a:solidFill>
                    <a:latin typeface="Trebuchet MS"/>
                    <a:ea typeface="Trebuchet MS"/>
                    <a:cs typeface="Trebuchet MS"/>
                    <a:sym typeface="Trebuchet MS"/>
                  </a:defRPr>
                </a:pPr>
                <a:r>
                  <a:t>Adjust the size of your text based on how much content you have to present. The default template text offers a good starting point. Follow the conference requirements.</a:t>
                </a:r>
              </a:p>
              <a:p>
                <a:pPr lvl="2" marL="7041" indent="1504258">
                  <a:defRPr sz="2400">
                    <a:solidFill>
                      <a:srgbClr val="BFBFBF"/>
                    </a:solidFill>
                    <a:latin typeface="Trebuchet MS"/>
                    <a:ea typeface="Trebuchet MS"/>
                    <a:cs typeface="Trebuchet MS"/>
                    <a:sym typeface="Trebuchet MS"/>
                  </a:defRPr>
                </a:pPr>
              </a:p>
              <a:p>
                <a:pPr algn="ctr">
                  <a:defRPr b="1" sz="3200">
                    <a:solidFill>
                      <a:srgbClr val="FFC000"/>
                    </a:solidFill>
                    <a:latin typeface="Trebuchet MS"/>
                    <a:ea typeface="Trebuchet MS"/>
                    <a:cs typeface="Trebuchet MS"/>
                    <a:sym typeface="Trebuchet MS"/>
                  </a:defRPr>
                </a:pPr>
                <a:r>
                  <a:t>How to add Tables</a:t>
                </a:r>
              </a:p>
              <a:p>
                <a:pPr lvl="1" marL="3175" indent="1724025">
                  <a:defRPr sz="2400">
                    <a:solidFill>
                      <a:srgbClr val="BFBFBF"/>
                    </a:solidFill>
                    <a:latin typeface="Trebuchet MS"/>
                    <a:ea typeface="Trebuchet MS"/>
                    <a:cs typeface="Trebuchet MS"/>
                    <a:sym typeface="Trebuchet MS"/>
                  </a:defRPr>
                </a:pPr>
                <a:r>
                  <a:t>To add a table from scratch go to the INSERT menu and </a:t>
                </a:r>
                <a:br/>
                <a:r>
                  <a:t>click on TABLE. A drop-down box will help you select rows and columns. </a:t>
                </a:r>
              </a:p>
              <a:p>
                <a:pPr>
                  <a:defRPr sz="2400">
                    <a:solidFill>
                      <a:srgbClr val="BFBFBF"/>
                    </a:solidFill>
                    <a:latin typeface="Trebuchet MS"/>
                    <a:ea typeface="Trebuchet MS"/>
                    <a:cs typeface="Trebuchet MS"/>
                    <a:sym typeface="Trebuchet MS"/>
                  </a:defRPr>
                </a:pPr>
                <a:r>
                  <a:t>You can also copy and a paste a table from Word or another PowerPoint document. A pasted table may need to be re-formatted by RIGHT-CLICK &gt; FORMAT SHAPE, TEXT BOX, Margins.</a:t>
                </a:r>
              </a:p>
              <a:p>
                <a:pPr>
                  <a:defRPr sz="2400">
                    <a:solidFill>
                      <a:srgbClr val="BFBFBF"/>
                    </a:solidFill>
                    <a:latin typeface="Trebuchet MS"/>
                    <a:ea typeface="Trebuchet MS"/>
                    <a:cs typeface="Trebuchet MS"/>
                    <a:sym typeface="Trebuchet MS"/>
                  </a:defRPr>
                </a:pPr>
              </a:p>
              <a:p>
                <a:pPr algn="ctr">
                  <a:defRPr b="1" sz="3200">
                    <a:solidFill>
                      <a:srgbClr val="FFC000"/>
                    </a:solidFill>
                    <a:latin typeface="Trebuchet MS"/>
                    <a:ea typeface="Trebuchet MS"/>
                    <a:cs typeface="Trebuchet MS"/>
                    <a:sym typeface="Trebuchet MS"/>
                  </a:defRPr>
                </a:pPr>
                <a:r>
                  <a:t>Graphs / Charts</a:t>
                </a:r>
              </a:p>
              <a:p>
                <a:pPr>
                  <a:defRPr sz="2400">
                    <a:solidFill>
                      <a:srgbClr val="BFBFBF"/>
                    </a:solidFill>
                    <a:latin typeface="Trebuchet MS"/>
                    <a:ea typeface="Trebuchet MS"/>
                    <a:cs typeface="Trebuchet MS"/>
                    <a:sym typeface="Trebuchet MS"/>
                  </a:defRPr>
                </a:pPr>
                <a:r>
                  <a:t>You can simply copy and paste charts and graphs from Excel or Word. Some reformatting may be required depending on how the original document has been created.</a:t>
                </a:r>
              </a:p>
              <a:p>
                <a:pPr>
                  <a:defRPr sz="2400">
                    <a:solidFill>
                      <a:srgbClr val="BFBFBF"/>
                    </a:solidFill>
                    <a:latin typeface="Trebuchet MS"/>
                    <a:ea typeface="Trebuchet MS"/>
                    <a:cs typeface="Trebuchet MS"/>
                    <a:sym typeface="Trebuchet MS"/>
                  </a:defRPr>
                </a:pPr>
              </a:p>
              <a:p>
                <a:pPr algn="ctr">
                  <a:defRPr b="1" sz="3200">
                    <a:solidFill>
                      <a:srgbClr val="FFC000"/>
                    </a:solidFill>
                    <a:latin typeface="Trebuchet MS"/>
                    <a:ea typeface="Trebuchet MS"/>
                    <a:cs typeface="Trebuchet MS"/>
                    <a:sym typeface="Trebuchet MS"/>
                  </a:defRPr>
                </a:pPr>
                <a:r>
                  <a:t>How to change the column configuration</a:t>
                </a:r>
              </a:p>
              <a:p>
                <a:pPr>
                  <a:defRPr sz="2400">
                    <a:solidFill>
                      <a:srgbClr val="BFBFBF"/>
                    </a:solidFill>
                    <a:latin typeface="Trebuchet MS"/>
                    <a:ea typeface="Trebuchet MS"/>
                    <a:cs typeface="Trebuchet MS"/>
                    <a:sym typeface="Trebuchet MS"/>
                  </a:defRPr>
                </a:pPr>
                <a:r>
                  <a:t>RIGHT-CLICK on the poster background and select LAYOUT to see the column options available for this template. The poster columns can also be customized on the Master. VIEW &gt; MASTER.</a:t>
                </a:r>
              </a:p>
              <a:p>
                <a:pPr algn="ctr">
                  <a:defRPr b="1" sz="3200">
                    <a:solidFill>
                      <a:srgbClr val="FFC000"/>
                    </a:solidFill>
                    <a:latin typeface="Trebuchet MS"/>
                    <a:ea typeface="Trebuchet MS"/>
                    <a:cs typeface="Trebuchet MS"/>
                    <a:sym typeface="Trebuchet MS"/>
                  </a:defRPr>
                </a:pPr>
              </a:p>
              <a:p>
                <a:pPr algn="ctr">
                  <a:defRPr b="1" sz="3200">
                    <a:solidFill>
                      <a:srgbClr val="FFC000"/>
                    </a:solidFill>
                    <a:latin typeface="Trebuchet MS"/>
                    <a:ea typeface="Trebuchet MS"/>
                    <a:cs typeface="Trebuchet MS"/>
                    <a:sym typeface="Trebuchet MS"/>
                  </a:defRPr>
                </a:pPr>
                <a:r>
                  <a:t>How to remove the info bars</a:t>
                </a:r>
              </a:p>
              <a:p>
                <a:pPr>
                  <a:defRPr sz="2400">
                    <a:solidFill>
                      <a:srgbClr val="BFBFBF"/>
                    </a:solidFill>
                    <a:latin typeface="Trebuchet MS"/>
                    <a:ea typeface="Trebuchet MS"/>
                    <a:cs typeface="Trebuchet MS"/>
                    <a:sym typeface="Trebuchet MS"/>
                  </a:defRPr>
                </a:pPr>
                <a:r>
                  <a:t>If you are working in PowerPoint for Windows and have finished your poster, save as PDF and the bars will not be included. You can also delete them by going to VIEW &gt; MASTER. On the Mac adjust the Page-Setup to match the Page-Setup in PowerPoint before you create a PDF. You can also delete them from the Slide Master.</a:t>
                </a:r>
              </a:p>
              <a:p>
                <a:pPr>
                  <a:defRPr sz="2400">
                    <a:solidFill>
                      <a:srgbClr val="BFBFBF"/>
                    </a:solidFill>
                    <a:latin typeface="Trebuchet MS"/>
                    <a:ea typeface="Trebuchet MS"/>
                    <a:cs typeface="Trebuchet MS"/>
                    <a:sym typeface="Trebuchet MS"/>
                  </a:defRPr>
                </a:pPr>
              </a:p>
              <a:p>
                <a:pPr algn="ctr">
                  <a:defRPr b="1" sz="3200">
                    <a:solidFill>
                      <a:srgbClr val="FFC000"/>
                    </a:solidFill>
                    <a:latin typeface="Trebuchet MS"/>
                    <a:ea typeface="Trebuchet MS"/>
                    <a:cs typeface="Trebuchet MS"/>
                    <a:sym typeface="Trebuchet MS"/>
                  </a:defRPr>
                </a:pPr>
                <a:r>
                  <a:t>Save your work</a:t>
                </a:r>
              </a:p>
              <a:p>
                <a:pPr>
                  <a:defRPr sz="2400">
                    <a:solidFill>
                      <a:srgbClr val="BFBFBF"/>
                    </a:solidFill>
                    <a:latin typeface="Trebuchet MS"/>
                    <a:ea typeface="Trebuchet MS"/>
                    <a:cs typeface="Trebuchet MS"/>
                    <a:sym typeface="Trebuchet MS"/>
                  </a:defRPr>
                </a:pPr>
                <a:r>
                  <a:t>Save your template as a PowerPoint document. For printing, save as PowerPoint or “Print-quality” PDF.</a:t>
                </a:r>
              </a:p>
              <a:p>
                <a:pPr>
                  <a:defRPr sz="2400">
                    <a:solidFill>
                      <a:srgbClr val="BFBFBF"/>
                    </a:solidFill>
                    <a:latin typeface="Trebuchet MS"/>
                    <a:ea typeface="Trebuchet MS"/>
                    <a:cs typeface="Trebuchet MS"/>
                    <a:sym typeface="Trebuchet MS"/>
                  </a:defRPr>
                </a:pPr>
              </a:p>
              <a:p>
                <a:pPr algn="ctr">
                  <a:defRPr b="1" sz="3200">
                    <a:solidFill>
                      <a:srgbClr val="FFC000"/>
                    </a:solidFill>
                    <a:latin typeface="Trebuchet MS"/>
                    <a:ea typeface="Trebuchet MS"/>
                    <a:cs typeface="Trebuchet MS"/>
                    <a:sym typeface="Trebuchet MS"/>
                  </a:defRPr>
                </a:pPr>
                <a:r>
                  <a:t>Print your poster</a:t>
                </a:r>
              </a:p>
              <a:p>
                <a:pPr>
                  <a:defRPr sz="2400">
                    <a:solidFill>
                      <a:srgbClr val="BFBFBF"/>
                    </a:solidFill>
                    <a:latin typeface="Trebuchet MS"/>
                    <a:ea typeface="Trebuchet MS"/>
                    <a:cs typeface="Trebuchet MS"/>
                    <a:sym typeface="Trebuchet MS"/>
                  </a:defRPr>
                </a:pPr>
                <a:r>
                  <a:t>When you are ready to have your poster printed go online to PosterPresentations.com and click on the “Order Your Poster” button. Choose the poster type the best suits your needs and submit your order. If you submit a PowerPoint document you will be receiving a PDF proof for your approval prior to printing. If your order is placed and paid for before noon, Pacific, Monday through Friday, your order will ship out that same day. Next day, Second day, Third day, and Free Ground services are offered. Go to PosterPresentations.com for more information.</a:t>
                </a:r>
              </a:p>
            </p:txBody>
          </p:sp>
        </p:grpSp>
        <p:pic>
          <p:nvPicPr>
            <p:cNvPr id="154" name="Shape 127" descr="Shape 127"/>
            <p:cNvPicPr>
              <a:picLocks noChangeAspect="1"/>
            </p:cNvPicPr>
            <p:nvPr/>
          </p:nvPicPr>
          <p:blipFill>
            <a:blip r:embed="rId2">
              <a:extLst/>
            </a:blip>
            <a:stretch>
              <a:fillRect/>
            </a:stretch>
          </p:blipFill>
          <p:spPr>
            <a:xfrm>
              <a:off x="2757840" y="3404508"/>
              <a:ext cx="5586152" cy="2063773"/>
            </a:xfrm>
            <a:prstGeom prst="rect">
              <a:avLst/>
            </a:prstGeom>
            <a:ln w="12700" cap="flat">
              <a:noFill/>
              <a:miter lim="400000"/>
            </a:ln>
            <a:effectLst/>
          </p:spPr>
        </p:pic>
        <p:pic>
          <p:nvPicPr>
            <p:cNvPr id="155" name="Shape 128" descr="Shape 128"/>
            <p:cNvPicPr>
              <a:picLocks noChangeAspect="1"/>
            </p:cNvPicPr>
            <p:nvPr/>
          </p:nvPicPr>
          <p:blipFill>
            <a:blip r:embed="rId3">
              <a:extLst/>
            </a:blip>
            <a:stretch>
              <a:fillRect/>
            </a:stretch>
          </p:blipFill>
          <p:spPr>
            <a:xfrm>
              <a:off x="463980" y="7795103"/>
              <a:ext cx="2969584" cy="1370577"/>
            </a:xfrm>
            <a:prstGeom prst="rect">
              <a:avLst/>
            </a:prstGeom>
            <a:ln w="12700" cap="flat">
              <a:noFill/>
              <a:miter lim="400000"/>
            </a:ln>
            <a:effectLst/>
          </p:spPr>
        </p:pic>
        <p:pic>
          <p:nvPicPr>
            <p:cNvPr id="156" name="Shape 129" descr="Shape 129"/>
            <p:cNvPicPr>
              <a:picLocks noChangeAspect="1"/>
            </p:cNvPicPr>
            <p:nvPr/>
          </p:nvPicPr>
          <p:blipFill>
            <a:blip r:embed="rId4">
              <a:extLst/>
            </a:blip>
            <a:stretch>
              <a:fillRect/>
            </a:stretch>
          </p:blipFill>
          <p:spPr>
            <a:xfrm>
              <a:off x="471780" y="12402327"/>
              <a:ext cx="1482267" cy="992162"/>
            </a:xfrm>
            <a:prstGeom prst="rect">
              <a:avLst/>
            </a:prstGeom>
            <a:ln w="12700" cap="flat">
              <a:noFill/>
              <a:miter lim="400000"/>
            </a:ln>
            <a:effectLst/>
          </p:spPr>
        </p:pic>
        <p:grpSp>
          <p:nvGrpSpPr>
            <p:cNvPr id="160" name="Shape 130"/>
            <p:cNvGrpSpPr/>
            <p:nvPr/>
          </p:nvGrpSpPr>
          <p:grpSpPr>
            <a:xfrm>
              <a:off x="329371" y="29469627"/>
              <a:ext cx="10354214" cy="1265613"/>
              <a:chOff x="0" y="0"/>
              <a:chExt cx="10354212" cy="1265611"/>
            </a:xfrm>
          </p:grpSpPr>
          <p:sp>
            <p:nvSpPr>
              <p:cNvPr id="157" name="Shape 131"/>
              <p:cNvSpPr/>
              <p:nvPr/>
            </p:nvSpPr>
            <p:spPr>
              <a:xfrm>
                <a:off x="0" y="0"/>
                <a:ext cx="10354213" cy="1265612"/>
              </a:xfrm>
              <a:prstGeom prst="roundRect">
                <a:avLst>
                  <a:gd name="adj" fmla="val 16667"/>
                </a:avLst>
              </a:prstGeom>
              <a:solidFill>
                <a:srgbClr val="FFFFFF"/>
              </a:solidFill>
              <a:ln w="12700" cap="flat">
                <a:noFill/>
                <a:miter lim="400000"/>
              </a:ln>
              <a:effectLst/>
            </p:spPr>
            <p:txBody>
              <a:bodyPr wrap="square" lIns="45719" tIns="45719" rIns="45719" bIns="45719" numCol="1" anchor="ctr">
                <a:noAutofit/>
              </a:bodyPr>
              <a:lstStyle/>
              <a:p>
                <a:pPr algn="ctr">
                  <a:defRPr sz="8600">
                    <a:solidFill>
                      <a:srgbClr val="FFFFFF"/>
                    </a:solidFill>
                    <a:latin typeface="Calibri"/>
                    <a:ea typeface="Calibri"/>
                    <a:cs typeface="Calibri"/>
                    <a:sym typeface="Calibri"/>
                  </a:defRPr>
                </a:pPr>
              </a:p>
            </p:txBody>
          </p:sp>
          <p:pic>
            <p:nvPicPr>
              <p:cNvPr id="158" name="Shape 132" descr="Shape 132">
                <a:hlinkClick r:id="rId5" invalidUrl="" action="" tgtFrame="" tooltip="" history="1" highlightClick="0" endSnd="0"/>
              </p:cNvPr>
              <p:cNvPicPr>
                <a:picLocks noChangeAspect="1"/>
              </p:cNvPicPr>
              <p:nvPr/>
            </p:nvPicPr>
            <p:blipFill>
              <a:blip r:embed="rId6">
                <a:extLst/>
              </a:blip>
              <a:stretch>
                <a:fillRect/>
              </a:stretch>
            </p:blipFill>
            <p:spPr>
              <a:xfrm>
                <a:off x="133451" y="114108"/>
                <a:ext cx="968940" cy="1061115"/>
              </a:xfrm>
              <a:prstGeom prst="rect">
                <a:avLst/>
              </a:prstGeom>
              <a:ln w="12700" cap="flat">
                <a:noFill/>
                <a:miter lim="400000"/>
              </a:ln>
              <a:effectLst/>
            </p:spPr>
          </p:pic>
          <p:sp>
            <p:nvSpPr>
              <p:cNvPr id="159" name="Shape 133"/>
              <p:cNvSpPr txBox="1"/>
              <p:nvPr/>
            </p:nvSpPr>
            <p:spPr>
              <a:xfrm>
                <a:off x="1165830" y="220391"/>
                <a:ext cx="9188382" cy="8026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t">
                <a:spAutoFit/>
              </a:bodyPr>
              <a:lstStyle/>
              <a:p>
                <a:pPr>
                  <a:defRPr sz="2400">
                    <a:solidFill>
                      <a:srgbClr val="4E5B6F"/>
                    </a:solidFill>
                    <a:latin typeface="Trebuchet MS"/>
                    <a:ea typeface="Trebuchet MS"/>
                    <a:cs typeface="Trebuchet MS"/>
                    <a:sym typeface="Trebuchet MS"/>
                  </a:defRPr>
                </a:pPr>
                <a:r>
                  <a:t>Student discounts are available on our Facebook page.</a:t>
                </a:r>
                <a:br/>
                <a:r>
                  <a:t>Go to </a:t>
                </a:r>
                <a:r>
                  <a:rPr u="sng"/>
                  <a:t>PosterPresentations.com</a:t>
                </a:r>
                <a:r>
                  <a:t> and click on the FB icon. </a:t>
                </a:r>
              </a:p>
            </p:txBody>
          </p:sp>
        </p:grpSp>
        <p:sp>
          <p:nvSpPr>
            <p:cNvPr id="161" name="Shape 134"/>
            <p:cNvSpPr txBox="1"/>
            <p:nvPr/>
          </p:nvSpPr>
          <p:spPr>
            <a:xfrm>
              <a:off x="104972" y="31224844"/>
              <a:ext cx="6870215" cy="15608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2649" tIns="32649" rIns="32649" bIns="32649" numCol="1" anchor="t">
              <a:spAutoFit/>
            </a:bodyPr>
            <a:lstStyle/>
            <a:p>
              <a:pPr>
                <a:lnSpc>
                  <a:spcPct val="92857"/>
                </a:lnSpc>
                <a:defRPr sz="2800">
                  <a:solidFill>
                    <a:srgbClr val="FFFFFF"/>
                  </a:solidFill>
                  <a:latin typeface="Calibri"/>
                  <a:ea typeface="Calibri"/>
                  <a:cs typeface="Calibri"/>
                  <a:sym typeface="Calibri"/>
                </a:defRPr>
              </a:pPr>
              <a:r>
                <a:t>© 2015 PosterPresentations.com</a:t>
              </a:r>
              <a:br/>
              <a:r>
                <a:t>    </a:t>
              </a:r>
              <a:r>
                <a:rPr sz="2400"/>
                <a:t>2117 Fourth Street , Unit C        </a:t>
              </a:r>
              <a:endParaRPr sz="2400"/>
            </a:p>
            <a:p>
              <a:pPr>
                <a:lnSpc>
                  <a:spcPct val="108333"/>
                </a:lnSpc>
                <a:defRPr sz="2400">
                  <a:solidFill>
                    <a:srgbClr val="FFFFFF"/>
                  </a:solidFill>
                  <a:latin typeface="Calibri"/>
                  <a:ea typeface="Calibri"/>
                  <a:cs typeface="Calibri"/>
                  <a:sym typeface="Calibri"/>
                </a:defRPr>
              </a:pPr>
              <a:r>
                <a:t>     Berkeley CA </a:t>
              </a:r>
              <a:r>
                <a:rPr sz="2000"/>
                <a:t>94710</a:t>
              </a:r>
              <a:br>
                <a:rPr sz="2000"/>
              </a:br>
              <a:r>
                <a:t>    </a:t>
              </a:r>
              <a:r>
                <a:rPr b="1">
                  <a:solidFill>
                    <a:srgbClr val="FFFF00"/>
                  </a:solidFill>
                </a:rPr>
                <a:t>posterpresenter@gmail.com</a:t>
              </a:r>
            </a:p>
          </p:txBody>
        </p:sp>
      </p:grpSp>
      <p:grpSp>
        <p:nvGrpSpPr>
          <p:cNvPr id="187" name="Shape 135"/>
          <p:cNvGrpSpPr/>
          <p:nvPr/>
        </p:nvGrpSpPr>
        <p:grpSpPr>
          <a:xfrm>
            <a:off x="-11225189" y="0"/>
            <a:ext cx="11018866" cy="32918400"/>
            <a:chOff x="0" y="0"/>
            <a:chExt cx="11018864" cy="32918400"/>
          </a:xfrm>
        </p:grpSpPr>
        <p:grpSp>
          <p:nvGrpSpPr>
            <p:cNvPr id="165" name="Shape 136"/>
            <p:cNvGrpSpPr/>
            <p:nvPr/>
          </p:nvGrpSpPr>
          <p:grpSpPr>
            <a:xfrm>
              <a:off x="9054" y="0"/>
              <a:ext cx="11009812" cy="32918400"/>
              <a:chOff x="0" y="0"/>
              <a:chExt cx="11009810" cy="32918400"/>
            </a:xfrm>
          </p:grpSpPr>
          <p:sp>
            <p:nvSpPr>
              <p:cNvPr id="163" name="Rectangle"/>
              <p:cNvSpPr/>
              <p:nvPr/>
            </p:nvSpPr>
            <p:spPr>
              <a:xfrm>
                <a:off x="0" y="0"/>
                <a:ext cx="11009811" cy="32918400"/>
              </a:xfrm>
              <a:prstGeom prst="rect">
                <a:avLst/>
              </a:prstGeom>
              <a:solidFill>
                <a:srgbClr val="0C0C0C"/>
              </a:solidFill>
              <a:ln w="12700" cap="flat">
                <a:noFill/>
                <a:miter lim="400000"/>
              </a:ln>
              <a:effectLst/>
            </p:spPr>
            <p:txBody>
              <a:bodyPr wrap="square" lIns="45719" tIns="45719" rIns="45719" bIns="45719" numCol="1" anchor="t">
                <a:noAutofit/>
              </a:bodyPr>
              <a:lstStyle/>
              <a:p>
                <a:pPr/>
              </a:p>
            </p:txBody>
          </p:sp>
          <p:sp>
            <p:nvSpPr>
              <p:cNvPr id="164" name="(—THIS SIDEBAR DOES NOT PRINT—)…"/>
              <p:cNvSpPr txBox="1"/>
              <p:nvPr/>
            </p:nvSpPr>
            <p:spPr>
              <a:xfrm>
                <a:off x="0" y="0"/>
                <a:ext cx="11009811" cy="2477770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t">
                <a:spAutoFit/>
              </a:bodyPr>
              <a:lstStyle/>
              <a:p>
                <a:pPr algn="ctr">
                  <a:defRPr b="1" sz="3200">
                    <a:solidFill>
                      <a:srgbClr val="FF0000"/>
                    </a:solidFill>
                    <a:latin typeface="Trebuchet MS"/>
                    <a:ea typeface="Trebuchet MS"/>
                    <a:cs typeface="Trebuchet MS"/>
                    <a:sym typeface="Trebuchet MS"/>
                  </a:defRPr>
                </a:pPr>
                <a:r>
                  <a:t>(—THIS SIDEBAR DOES NOT PRINT—)</a:t>
                </a:r>
              </a:p>
              <a:p>
                <a:pPr algn="ctr">
                  <a:defRPr b="1" sz="4000">
                    <a:solidFill>
                      <a:srgbClr val="FFFFFF"/>
                    </a:solidFill>
                    <a:latin typeface="Trebuchet MS"/>
                    <a:ea typeface="Trebuchet MS"/>
                    <a:cs typeface="Trebuchet MS"/>
                    <a:sym typeface="Trebuchet MS"/>
                  </a:defRPr>
                </a:pPr>
                <a:r>
                  <a:t>DESIGN GUIDE</a:t>
                </a:r>
              </a:p>
              <a:p>
                <a:pPr algn="ctr">
                  <a:defRPr b="1" sz="2800">
                    <a:solidFill>
                      <a:srgbClr val="FFFFFF"/>
                    </a:solidFill>
                    <a:latin typeface="Trebuchet MS"/>
                    <a:ea typeface="Trebuchet MS"/>
                    <a:cs typeface="Trebuchet MS"/>
                    <a:sym typeface="Trebuchet MS"/>
                  </a:defRPr>
                </a:pPr>
              </a:p>
              <a:p>
                <a:pPr>
                  <a:defRPr sz="2800">
                    <a:solidFill>
                      <a:srgbClr val="FFFFFF"/>
                    </a:solidFill>
                    <a:latin typeface="Trebuchet MS"/>
                    <a:ea typeface="Trebuchet MS"/>
                    <a:cs typeface="Trebuchet MS"/>
                    <a:sym typeface="Trebuchet MS"/>
                  </a:defRPr>
                </a:pPr>
                <a:r>
                  <a:t>This PowerPoint 2007 template produces a 36”x48” presentation poster. You can use it to create your research poster and save valuable time placing titles, subtitles, text, and graphics. </a:t>
                </a:r>
              </a:p>
              <a:p>
                <a:pPr>
                  <a:defRPr sz="2800">
                    <a:solidFill>
                      <a:srgbClr val="FFFFFF"/>
                    </a:solidFill>
                    <a:latin typeface="Trebuchet MS"/>
                    <a:ea typeface="Trebuchet MS"/>
                    <a:cs typeface="Trebuchet MS"/>
                    <a:sym typeface="Trebuchet MS"/>
                  </a:defRPr>
                </a:pPr>
              </a:p>
              <a:p>
                <a:pPr>
                  <a:defRPr sz="2800">
                    <a:solidFill>
                      <a:srgbClr val="FFFFFF"/>
                    </a:solidFill>
                    <a:latin typeface="Trebuchet MS"/>
                    <a:ea typeface="Trebuchet MS"/>
                    <a:cs typeface="Trebuchet MS"/>
                    <a:sym typeface="Trebuchet MS"/>
                  </a:defRPr>
                </a:pPr>
                <a:r>
                  <a:t>We provide a series of online tutorials that will guide you through the poster design process and answer your poster production questions. To view our template tutorials, go online to </a:t>
                </a:r>
                <a:r>
                  <a:rPr b="1">
                    <a:solidFill>
                      <a:srgbClr val="FFC000"/>
                    </a:solidFill>
                  </a:rPr>
                  <a:t>PosterPresentations.com</a:t>
                </a:r>
                <a:r>
                  <a:rPr b="1"/>
                  <a:t> </a:t>
                </a:r>
                <a:r>
                  <a:t>and click on HELP DESK.</a:t>
                </a:r>
              </a:p>
              <a:p>
                <a:pPr>
                  <a:defRPr sz="2800">
                    <a:solidFill>
                      <a:srgbClr val="FFFFFF"/>
                    </a:solidFill>
                    <a:latin typeface="Trebuchet MS"/>
                    <a:ea typeface="Trebuchet MS"/>
                    <a:cs typeface="Trebuchet MS"/>
                    <a:sym typeface="Trebuchet MS"/>
                  </a:defRPr>
                </a:pPr>
              </a:p>
              <a:p>
                <a:pPr>
                  <a:defRPr sz="2800">
                    <a:solidFill>
                      <a:srgbClr val="FFFFFF"/>
                    </a:solidFill>
                    <a:latin typeface="Trebuchet MS"/>
                    <a:ea typeface="Trebuchet MS"/>
                    <a:cs typeface="Trebuchet MS"/>
                    <a:sym typeface="Trebuchet MS"/>
                  </a:defRPr>
                </a:pPr>
                <a:r>
                  <a:t>When you are ready to print your poster, go online to PosterPresentations.com</a:t>
                </a:r>
                <a:br/>
              </a:p>
              <a:p>
                <a:pPr>
                  <a:defRPr sz="2800">
                    <a:solidFill>
                      <a:srgbClr val="FFFFFF"/>
                    </a:solidFill>
                    <a:latin typeface="Trebuchet MS"/>
                    <a:ea typeface="Trebuchet MS"/>
                    <a:cs typeface="Trebuchet MS"/>
                    <a:sym typeface="Trebuchet MS"/>
                  </a:defRPr>
                </a:pPr>
                <a:r>
                  <a:t>Need assistance? Call us at </a:t>
                </a:r>
                <a:r>
                  <a:rPr>
                    <a:solidFill>
                      <a:srgbClr val="FFC000"/>
                    </a:solidFill>
                  </a:rPr>
                  <a:t>1.510.649.3001</a:t>
                </a:r>
                <a:endParaRPr>
                  <a:solidFill>
                    <a:srgbClr val="FFC000"/>
                  </a:solidFill>
                </a:endParaRPr>
              </a:p>
              <a:p>
                <a:pPr>
                  <a:defRPr b="1" sz="3600">
                    <a:solidFill>
                      <a:srgbClr val="FFFF00"/>
                    </a:solidFill>
                    <a:latin typeface="Trebuchet MS"/>
                    <a:ea typeface="Trebuchet MS"/>
                    <a:cs typeface="Trebuchet MS"/>
                    <a:sym typeface="Trebuchet MS"/>
                  </a:defRPr>
                </a:pPr>
              </a:p>
              <a:p>
                <a:pPr algn="ctr">
                  <a:defRPr b="1" sz="2400">
                    <a:solidFill>
                      <a:srgbClr val="FFFFFF"/>
                    </a:solidFill>
                    <a:latin typeface="Trebuchet MS"/>
                    <a:ea typeface="Trebuchet MS"/>
                    <a:cs typeface="Trebuchet MS"/>
                    <a:sym typeface="Trebuchet MS"/>
                  </a:defRPr>
                </a:pPr>
              </a:p>
              <a:p>
                <a:pPr algn="ctr">
                  <a:defRPr b="1" sz="4000">
                    <a:solidFill>
                      <a:srgbClr val="FFFFFF"/>
                    </a:solidFill>
                    <a:latin typeface="Trebuchet MS"/>
                    <a:ea typeface="Trebuchet MS"/>
                    <a:cs typeface="Trebuchet MS"/>
                    <a:sym typeface="Trebuchet MS"/>
                  </a:defRPr>
                </a:pPr>
                <a:r>
                  <a:t>QUICK START</a:t>
                </a:r>
              </a:p>
              <a:p>
                <a:pPr algn="ctr">
                  <a:defRPr b="1" sz="3200">
                    <a:solidFill>
                      <a:srgbClr val="FFFFFF"/>
                    </a:solidFill>
                    <a:latin typeface="Trebuchet MS"/>
                    <a:ea typeface="Trebuchet MS"/>
                    <a:cs typeface="Trebuchet MS"/>
                    <a:sym typeface="Trebuchet MS"/>
                  </a:defRPr>
                </a:pPr>
              </a:p>
              <a:p>
                <a:pPr algn="ctr">
                  <a:defRPr b="1" sz="3200">
                    <a:solidFill>
                      <a:srgbClr val="FFC000"/>
                    </a:solidFill>
                    <a:latin typeface="Trebuchet MS"/>
                    <a:ea typeface="Trebuchet MS"/>
                    <a:cs typeface="Trebuchet MS"/>
                    <a:sym typeface="Trebuchet MS"/>
                  </a:defRPr>
                </a:pPr>
                <a:r>
                  <a:t>Zoom in and out</a:t>
                </a:r>
              </a:p>
              <a:p>
                <a:pPr marL="1892300" indent="-1892300">
                  <a:defRPr sz="2400">
                    <a:solidFill>
                      <a:srgbClr val="FFFFFF"/>
                    </a:solidFill>
                    <a:latin typeface="Trebuchet MS"/>
                    <a:ea typeface="Trebuchet MS"/>
                    <a:cs typeface="Trebuchet MS"/>
                    <a:sym typeface="Trebuchet MS"/>
                  </a:defRPr>
                </a:pPr>
                <a:r>
                  <a:t>	</a:t>
                </a:r>
                <a:r>
                  <a:rPr>
                    <a:solidFill>
                      <a:srgbClr val="BFBFBF"/>
                    </a:solidFill>
                  </a:rPr>
                  <a:t>As you work on your poster zoom in and out to the level that is more comfortable to you. </a:t>
                </a:r>
                <a:endParaRPr>
                  <a:solidFill>
                    <a:srgbClr val="BFBFBF"/>
                  </a:solidFill>
                </a:endParaRPr>
              </a:p>
              <a:p>
                <a:pPr marL="1892300" indent="-1892300">
                  <a:defRPr b="1" sz="2400">
                    <a:solidFill>
                      <a:srgbClr val="BFBFBF"/>
                    </a:solidFill>
                    <a:latin typeface="Trebuchet MS"/>
                    <a:ea typeface="Trebuchet MS"/>
                    <a:cs typeface="Trebuchet MS"/>
                    <a:sym typeface="Trebuchet MS"/>
                  </a:defRPr>
                </a:pPr>
                <a:r>
                  <a:t>	</a:t>
                </a:r>
                <a:r>
                  <a:rPr b="0"/>
                  <a:t>Go to VIEW &gt; ZOOM.</a:t>
                </a:r>
                <a:endParaRPr b="0"/>
              </a:p>
              <a:p>
                <a:pPr>
                  <a:defRPr sz="2800">
                    <a:solidFill>
                      <a:srgbClr val="FFFFFF"/>
                    </a:solidFill>
                    <a:latin typeface="Trebuchet MS"/>
                    <a:ea typeface="Trebuchet MS"/>
                    <a:cs typeface="Trebuchet MS"/>
                    <a:sym typeface="Trebuchet MS"/>
                  </a:defRPr>
                </a:pPr>
              </a:p>
              <a:p>
                <a:pPr algn="ctr">
                  <a:defRPr b="1" sz="3200">
                    <a:solidFill>
                      <a:srgbClr val="FFC000"/>
                    </a:solidFill>
                    <a:latin typeface="Trebuchet MS"/>
                    <a:ea typeface="Trebuchet MS"/>
                    <a:cs typeface="Trebuchet MS"/>
                    <a:sym typeface="Trebuchet MS"/>
                  </a:defRPr>
                </a:pPr>
                <a:r>
                  <a:t>Title, Authors, and Affiliations</a:t>
                </a:r>
              </a:p>
              <a:p>
                <a:pPr>
                  <a:defRPr sz="2400">
                    <a:solidFill>
                      <a:srgbClr val="BFBFBF"/>
                    </a:solidFill>
                    <a:latin typeface="Trebuchet MS"/>
                    <a:ea typeface="Trebuchet MS"/>
                    <a:cs typeface="Trebuchet MS"/>
                    <a:sym typeface="Trebuchet MS"/>
                  </a:defRPr>
                </a:pPr>
                <a:r>
                  <a:t>Start designing your poster by adding the title, the names of the authors, and the affiliated institutions. You can type or paste text into the provided boxes. The template will automatically adjust the size of your text to fit the title box. You can manually override this feature and change the size of your text. </a:t>
                </a:r>
              </a:p>
              <a:p>
                <a:pPr>
                  <a:defRPr sz="2400">
                    <a:solidFill>
                      <a:srgbClr val="BFBFBF"/>
                    </a:solidFill>
                    <a:latin typeface="Trebuchet MS"/>
                    <a:ea typeface="Trebuchet MS"/>
                    <a:cs typeface="Trebuchet MS"/>
                    <a:sym typeface="Trebuchet MS"/>
                  </a:defRPr>
                </a:pPr>
              </a:p>
              <a:p>
                <a:pPr>
                  <a:defRPr b="1" sz="2400">
                    <a:solidFill>
                      <a:srgbClr val="FFC000"/>
                    </a:solidFill>
                    <a:latin typeface="Trebuchet MS"/>
                    <a:ea typeface="Trebuchet MS"/>
                    <a:cs typeface="Trebuchet MS"/>
                    <a:sym typeface="Trebuchet MS"/>
                  </a:defRPr>
                </a:pPr>
                <a:r>
                  <a:t>TIP: </a:t>
                </a:r>
                <a:r>
                  <a:rPr b="0">
                    <a:solidFill>
                      <a:srgbClr val="BFBFBF"/>
                    </a:solidFill>
                  </a:rPr>
                  <a:t>The font size of your title should be bigger than your name(s) and institution name(s).</a:t>
                </a:r>
                <a:endParaRPr b="0">
                  <a:solidFill>
                    <a:srgbClr val="BFBFBF"/>
                  </a:solidFill>
                </a:endParaRPr>
              </a:p>
              <a:p>
                <a:pPr>
                  <a:defRPr b="1" sz="2800">
                    <a:solidFill>
                      <a:srgbClr val="FFFFFF"/>
                    </a:solidFill>
                    <a:latin typeface="Trebuchet MS"/>
                    <a:ea typeface="Trebuchet MS"/>
                    <a:cs typeface="Trebuchet MS"/>
                    <a:sym typeface="Trebuchet MS"/>
                  </a:defRPr>
                </a:pPr>
                <a:br>
                  <a:rPr b="0">
                    <a:solidFill>
                      <a:srgbClr val="BFBFBF"/>
                    </a:solidFill>
                  </a:rPr>
                </a:br>
              </a:p>
              <a:p>
                <a:pPr algn="ctr">
                  <a:defRPr b="1" sz="2800">
                    <a:solidFill>
                      <a:srgbClr val="FFC000"/>
                    </a:solidFill>
                    <a:latin typeface="Trebuchet MS"/>
                    <a:ea typeface="Trebuchet MS"/>
                    <a:cs typeface="Trebuchet MS"/>
                    <a:sym typeface="Trebuchet MS"/>
                  </a:defRPr>
                </a:pPr>
              </a:p>
              <a:p>
                <a:pPr algn="ctr">
                  <a:defRPr b="1" sz="2800">
                    <a:solidFill>
                      <a:srgbClr val="FFC000"/>
                    </a:solidFill>
                    <a:latin typeface="Trebuchet MS"/>
                    <a:ea typeface="Trebuchet MS"/>
                    <a:cs typeface="Trebuchet MS"/>
                    <a:sym typeface="Trebuchet MS"/>
                  </a:defRPr>
                </a:pPr>
              </a:p>
              <a:p>
                <a:pPr algn="ctr">
                  <a:defRPr b="1" sz="3200">
                    <a:solidFill>
                      <a:srgbClr val="FFC000"/>
                    </a:solidFill>
                    <a:latin typeface="Trebuchet MS"/>
                    <a:ea typeface="Trebuchet MS"/>
                    <a:cs typeface="Trebuchet MS"/>
                    <a:sym typeface="Trebuchet MS"/>
                  </a:defRPr>
                </a:pPr>
                <a:r>
                  <a:t>Adding Logos / Seals</a:t>
                </a:r>
              </a:p>
              <a:p>
                <a:pPr>
                  <a:defRPr sz="2400">
                    <a:solidFill>
                      <a:srgbClr val="BFBFBF"/>
                    </a:solidFill>
                    <a:latin typeface="Trebuchet MS"/>
                    <a:ea typeface="Trebuchet MS"/>
                    <a:cs typeface="Trebuchet MS"/>
                    <a:sym typeface="Trebuchet MS"/>
                  </a:defRPr>
                </a:pPr>
                <a:r>
                  <a:t>Most often, logos are added on each side of the title. You can insert a logo by dragging and dropping it from your desktop, copy and paste or by going to INSERT &gt; PICTURES. Logos taken from web sites are likely to be low quality when printed. Zoom it at 100% to see what the logo will look like on the final poster and make any necessary adjustments.  </a:t>
                </a:r>
              </a:p>
              <a:p>
                <a:pPr>
                  <a:defRPr sz="2400">
                    <a:solidFill>
                      <a:srgbClr val="BFBFBF"/>
                    </a:solidFill>
                    <a:latin typeface="Trebuchet MS"/>
                    <a:ea typeface="Trebuchet MS"/>
                    <a:cs typeface="Trebuchet MS"/>
                    <a:sym typeface="Trebuchet MS"/>
                  </a:defRPr>
                </a:pPr>
              </a:p>
              <a:p>
                <a:pPr>
                  <a:defRPr b="1" sz="2400">
                    <a:solidFill>
                      <a:srgbClr val="FFC000"/>
                    </a:solidFill>
                    <a:latin typeface="Trebuchet MS"/>
                    <a:ea typeface="Trebuchet MS"/>
                    <a:cs typeface="Trebuchet MS"/>
                    <a:sym typeface="Trebuchet MS"/>
                  </a:defRPr>
                </a:pPr>
                <a:r>
                  <a:t>TIP: </a:t>
                </a:r>
                <a:r>
                  <a:rPr b="0">
                    <a:solidFill>
                      <a:srgbClr val="BFBFBF"/>
                    </a:solidFill>
                  </a:rPr>
                  <a:t>See if your school’s logo is available on our free poster templates page.</a:t>
                </a:r>
                <a:endParaRPr b="0">
                  <a:solidFill>
                    <a:srgbClr val="BFBFBF"/>
                  </a:solidFill>
                </a:endParaRPr>
              </a:p>
              <a:p>
                <a:pPr>
                  <a:defRPr sz="2400">
                    <a:solidFill>
                      <a:srgbClr val="FFFFFF"/>
                    </a:solidFill>
                    <a:latin typeface="Trebuchet MS"/>
                    <a:ea typeface="Trebuchet MS"/>
                    <a:cs typeface="Trebuchet MS"/>
                    <a:sym typeface="Trebuchet MS"/>
                  </a:defRPr>
                </a:pPr>
              </a:p>
              <a:p>
                <a:pPr algn="ctr">
                  <a:defRPr b="1" sz="3200">
                    <a:solidFill>
                      <a:srgbClr val="FFC000"/>
                    </a:solidFill>
                    <a:latin typeface="Trebuchet MS"/>
                    <a:ea typeface="Trebuchet MS"/>
                    <a:cs typeface="Trebuchet MS"/>
                    <a:sym typeface="Trebuchet MS"/>
                  </a:defRPr>
                </a:pPr>
                <a:r>
                  <a:t>Photographs / Graphics</a:t>
                </a:r>
              </a:p>
              <a:p>
                <a:pPr>
                  <a:defRPr sz="2400">
                    <a:solidFill>
                      <a:srgbClr val="BFBFBF"/>
                    </a:solidFill>
                    <a:latin typeface="Trebuchet MS"/>
                    <a:ea typeface="Trebuchet MS"/>
                    <a:cs typeface="Trebuchet MS"/>
                    <a:sym typeface="Trebuchet MS"/>
                  </a:defRPr>
                </a:pPr>
                <a:r>
                  <a:t>You can add images by dragging and dropping from your desktop, copy and paste, or by going to INSERT &gt; PICTURES. Resize images proportionally by holding down the SHIFT key and dragging one of the corner handles. For a professional-looking poster, do not distort your images by enlarging them disproportionally.</a:t>
                </a:r>
              </a:p>
              <a:p>
                <a:pPr>
                  <a:defRPr sz="2400">
                    <a:solidFill>
                      <a:srgbClr val="FFFFFF"/>
                    </a:solidFill>
                    <a:latin typeface="Trebuchet MS"/>
                    <a:ea typeface="Trebuchet MS"/>
                    <a:cs typeface="Trebuchet MS"/>
                    <a:sym typeface="Trebuchet MS"/>
                  </a:defRPr>
                </a:pPr>
              </a:p>
              <a:p>
                <a:pPr algn="ctr">
                  <a:defRPr b="1" sz="2800">
                    <a:solidFill>
                      <a:srgbClr val="FFC000"/>
                    </a:solidFill>
                    <a:latin typeface="Trebuchet MS"/>
                    <a:ea typeface="Trebuchet MS"/>
                    <a:cs typeface="Trebuchet MS"/>
                    <a:sym typeface="Trebuchet MS"/>
                  </a:defRPr>
                </a:pPr>
              </a:p>
              <a:p>
                <a:pPr algn="ctr">
                  <a:defRPr b="1" sz="2800">
                    <a:solidFill>
                      <a:srgbClr val="FFC000"/>
                    </a:solidFill>
                    <a:latin typeface="Trebuchet MS"/>
                    <a:ea typeface="Trebuchet MS"/>
                    <a:cs typeface="Trebuchet MS"/>
                    <a:sym typeface="Trebuchet MS"/>
                  </a:defRPr>
                </a:pPr>
              </a:p>
              <a:p>
                <a:pPr algn="ctr">
                  <a:defRPr b="1" sz="2800">
                    <a:solidFill>
                      <a:srgbClr val="FFC000"/>
                    </a:solidFill>
                    <a:latin typeface="Trebuchet MS"/>
                    <a:ea typeface="Trebuchet MS"/>
                    <a:cs typeface="Trebuchet MS"/>
                    <a:sym typeface="Trebuchet MS"/>
                  </a:defRPr>
                </a:pPr>
              </a:p>
              <a:p>
                <a:pPr algn="ctr">
                  <a:defRPr b="1" sz="2800">
                    <a:solidFill>
                      <a:srgbClr val="FFC000"/>
                    </a:solidFill>
                    <a:latin typeface="Trebuchet MS"/>
                    <a:ea typeface="Trebuchet MS"/>
                    <a:cs typeface="Trebuchet MS"/>
                    <a:sym typeface="Trebuchet MS"/>
                  </a:defRPr>
                </a:pPr>
              </a:p>
              <a:p>
                <a:pPr algn="ctr">
                  <a:defRPr b="1" sz="2800">
                    <a:solidFill>
                      <a:srgbClr val="FFC000"/>
                    </a:solidFill>
                    <a:latin typeface="Trebuchet MS"/>
                    <a:ea typeface="Trebuchet MS"/>
                    <a:cs typeface="Trebuchet MS"/>
                    <a:sym typeface="Trebuchet MS"/>
                  </a:defRPr>
                </a:pPr>
              </a:p>
              <a:p>
                <a:pPr algn="ctr">
                  <a:defRPr b="1" sz="2800">
                    <a:solidFill>
                      <a:srgbClr val="FFC000"/>
                    </a:solidFill>
                    <a:latin typeface="Trebuchet MS"/>
                    <a:ea typeface="Trebuchet MS"/>
                    <a:cs typeface="Trebuchet MS"/>
                    <a:sym typeface="Trebuchet MS"/>
                  </a:defRPr>
                </a:pPr>
              </a:p>
              <a:p>
                <a:pPr algn="ctr">
                  <a:defRPr b="1" sz="3200">
                    <a:solidFill>
                      <a:srgbClr val="FFC000"/>
                    </a:solidFill>
                    <a:latin typeface="Trebuchet MS"/>
                    <a:ea typeface="Trebuchet MS"/>
                    <a:cs typeface="Trebuchet MS"/>
                    <a:sym typeface="Trebuchet MS"/>
                  </a:defRPr>
                </a:pPr>
                <a:r>
                  <a:t>Image Quality Check</a:t>
                </a:r>
              </a:p>
              <a:p>
                <a:pPr>
                  <a:defRPr sz="2400">
                    <a:solidFill>
                      <a:srgbClr val="BFBFBF"/>
                    </a:solidFill>
                    <a:latin typeface="Trebuchet MS"/>
                    <a:ea typeface="Trebuchet MS"/>
                    <a:cs typeface="Trebuchet MS"/>
                    <a:sym typeface="Trebuchet MS"/>
                  </a:defRPr>
                </a:pPr>
                <a:r>
                  <a:t>Zoom in and look at your images at 100% magnification. If they look good they will print well. </a:t>
                </a:r>
              </a:p>
            </p:txBody>
          </p:sp>
        </p:grpSp>
        <p:sp>
          <p:nvSpPr>
            <p:cNvPr id="166" name="Shape 137"/>
            <p:cNvSpPr/>
            <p:nvPr/>
          </p:nvSpPr>
          <p:spPr>
            <a:xfrm>
              <a:off x="0" y="8422500"/>
              <a:ext cx="10999746" cy="3341"/>
            </a:xfrm>
            <a:prstGeom prst="line">
              <a:avLst/>
            </a:prstGeom>
            <a:noFill/>
            <a:ln w="9525" cap="flat">
              <a:solidFill>
                <a:srgbClr val="FFC000"/>
              </a:solidFill>
              <a:prstDash val="solid"/>
              <a:round/>
            </a:ln>
            <a:effectLst/>
          </p:spPr>
          <p:txBody>
            <a:bodyPr wrap="square" lIns="45719" tIns="45719" rIns="45719" bIns="45719" numCol="1" anchor="t">
              <a:noAutofit/>
            </a:bodyPr>
            <a:lstStyle/>
            <a:p>
              <a:pPr/>
            </a:p>
          </p:txBody>
        </p:sp>
        <p:pic>
          <p:nvPicPr>
            <p:cNvPr id="167" name="Shape 138" descr="Shape 138"/>
            <p:cNvPicPr>
              <a:picLocks noChangeAspect="1"/>
            </p:cNvPicPr>
            <p:nvPr/>
          </p:nvPicPr>
          <p:blipFill>
            <a:blip r:embed="rId7">
              <a:extLst/>
            </a:blip>
            <a:stretch>
              <a:fillRect/>
            </a:stretch>
          </p:blipFill>
          <p:spPr>
            <a:xfrm>
              <a:off x="484450" y="10261717"/>
              <a:ext cx="1597667" cy="1201935"/>
            </a:xfrm>
            <a:prstGeom prst="rect">
              <a:avLst/>
            </a:prstGeom>
            <a:ln w="12700" cap="flat">
              <a:noFill/>
              <a:miter lim="400000"/>
            </a:ln>
            <a:effectLst/>
          </p:spPr>
        </p:pic>
        <p:pic>
          <p:nvPicPr>
            <p:cNvPr id="168" name="Shape 139" descr="Shape 139"/>
            <p:cNvPicPr>
              <a:picLocks noChangeAspect="1"/>
            </p:cNvPicPr>
            <p:nvPr/>
          </p:nvPicPr>
          <p:blipFill>
            <a:blip r:embed="rId8">
              <a:extLst/>
            </a:blip>
            <a:stretch>
              <a:fillRect/>
            </a:stretch>
          </p:blipFill>
          <p:spPr>
            <a:xfrm>
              <a:off x="492425" y="15696925"/>
              <a:ext cx="9986808" cy="1053597"/>
            </a:xfrm>
            <a:prstGeom prst="rect">
              <a:avLst/>
            </a:prstGeom>
            <a:ln w="12700" cap="flat">
              <a:noFill/>
              <a:miter lim="400000"/>
            </a:ln>
            <a:effectLst/>
          </p:spPr>
        </p:pic>
        <p:grpSp>
          <p:nvGrpSpPr>
            <p:cNvPr id="181" name="Shape 140"/>
            <p:cNvGrpSpPr/>
            <p:nvPr/>
          </p:nvGrpSpPr>
          <p:grpSpPr>
            <a:xfrm>
              <a:off x="1480197" y="23540955"/>
              <a:ext cx="7531183" cy="2041091"/>
              <a:chOff x="0" y="0"/>
              <a:chExt cx="7531182" cy="2041090"/>
            </a:xfrm>
          </p:grpSpPr>
          <p:grpSp>
            <p:nvGrpSpPr>
              <p:cNvPr id="173" name="Shape 141"/>
              <p:cNvGrpSpPr/>
              <p:nvPr/>
            </p:nvGrpSpPr>
            <p:grpSpPr>
              <a:xfrm>
                <a:off x="3660437" y="96266"/>
                <a:ext cx="1354939" cy="1944825"/>
                <a:chOff x="0" y="0"/>
                <a:chExt cx="1354937" cy="1944823"/>
              </a:xfrm>
            </p:grpSpPr>
            <p:pic>
              <p:nvPicPr>
                <p:cNvPr id="169" name="Shape 142" descr="Shape 142"/>
                <p:cNvPicPr>
                  <a:picLocks noChangeAspect="1"/>
                </p:cNvPicPr>
                <p:nvPr/>
              </p:nvPicPr>
              <p:blipFill>
                <a:blip r:embed="rId9">
                  <a:extLst/>
                </a:blip>
                <a:stretch>
                  <a:fillRect/>
                </a:stretch>
              </p:blipFill>
              <p:spPr>
                <a:xfrm>
                  <a:off x="18317" y="0"/>
                  <a:ext cx="1336621" cy="1656884"/>
                </a:xfrm>
                <a:prstGeom prst="rect">
                  <a:avLst/>
                </a:prstGeom>
                <a:ln w="12700" cap="flat">
                  <a:noFill/>
                  <a:miter lim="400000"/>
                </a:ln>
                <a:effectLst/>
              </p:spPr>
            </p:pic>
            <p:grpSp>
              <p:nvGrpSpPr>
                <p:cNvPr id="172" name="Shape 143"/>
                <p:cNvGrpSpPr/>
                <p:nvPr/>
              </p:nvGrpSpPr>
              <p:grpSpPr>
                <a:xfrm>
                  <a:off x="0" y="1513936"/>
                  <a:ext cx="1354937" cy="430888"/>
                  <a:chOff x="0" y="0"/>
                  <a:chExt cx="1354936" cy="430887"/>
                </a:xfrm>
              </p:grpSpPr>
              <p:sp>
                <p:nvSpPr>
                  <p:cNvPr id="170" name="Rectangle"/>
                  <p:cNvSpPr/>
                  <p:nvPr/>
                </p:nvSpPr>
                <p:spPr>
                  <a:xfrm>
                    <a:off x="0" y="-1"/>
                    <a:ext cx="1354937" cy="430889"/>
                  </a:xfrm>
                  <a:prstGeom prst="rect">
                    <a:avLst/>
                  </a:prstGeom>
                  <a:solidFill>
                    <a:schemeClr val="accent1"/>
                  </a:solidFill>
                  <a:ln w="12700" cap="flat">
                    <a:noFill/>
                    <a:miter lim="400000"/>
                  </a:ln>
                  <a:effectLst/>
                </p:spPr>
                <p:txBody>
                  <a:bodyPr wrap="square" lIns="45719" tIns="45719" rIns="45719" bIns="45719" numCol="1" anchor="t">
                    <a:noAutofit/>
                  </a:bodyPr>
                  <a:lstStyle/>
                  <a:p>
                    <a:pPr algn="ctr"/>
                  </a:p>
                </p:txBody>
              </p:sp>
              <p:sp>
                <p:nvSpPr>
                  <p:cNvPr id="171" name="ORIGINAL"/>
                  <p:cNvSpPr txBox="1"/>
                  <p:nvPr/>
                </p:nvSpPr>
                <p:spPr>
                  <a:xfrm>
                    <a:off x="0" y="-1"/>
                    <a:ext cx="1354937" cy="42415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lvl1pPr algn="ctr">
                      <a:defRPr b="1" sz="1600">
                        <a:latin typeface="Calibri"/>
                        <a:ea typeface="Calibri"/>
                        <a:cs typeface="Calibri"/>
                        <a:sym typeface="Calibri"/>
                      </a:defRPr>
                    </a:lvl1pPr>
                  </a:lstStyle>
                  <a:p>
                    <a:pPr/>
                    <a:r>
                      <a:t>ORIGINAL</a:t>
                    </a:r>
                  </a:p>
                </p:txBody>
              </p:sp>
            </p:grpSp>
          </p:grpSp>
          <p:grpSp>
            <p:nvGrpSpPr>
              <p:cNvPr id="178" name="Shape 144"/>
              <p:cNvGrpSpPr/>
              <p:nvPr/>
            </p:nvGrpSpPr>
            <p:grpSpPr>
              <a:xfrm>
                <a:off x="5288576" y="96273"/>
                <a:ext cx="2242607" cy="1944808"/>
                <a:chOff x="0" y="0"/>
                <a:chExt cx="2242606" cy="1944807"/>
              </a:xfrm>
            </p:grpSpPr>
            <p:pic>
              <p:nvPicPr>
                <p:cNvPr id="174" name="Shape 145" descr="Shape 145"/>
                <p:cNvPicPr>
                  <a:picLocks noChangeAspect="1"/>
                </p:cNvPicPr>
                <p:nvPr/>
              </p:nvPicPr>
              <p:blipFill>
                <a:blip r:embed="rId9">
                  <a:extLst/>
                </a:blip>
                <a:stretch>
                  <a:fillRect/>
                </a:stretch>
              </p:blipFill>
              <p:spPr>
                <a:xfrm>
                  <a:off x="0" y="0"/>
                  <a:ext cx="2242607" cy="1630876"/>
                </a:xfrm>
                <a:prstGeom prst="rect">
                  <a:avLst/>
                </a:prstGeom>
                <a:ln w="12700" cap="flat">
                  <a:noFill/>
                  <a:miter lim="400000"/>
                </a:ln>
                <a:effectLst/>
              </p:spPr>
            </p:pic>
            <p:grpSp>
              <p:nvGrpSpPr>
                <p:cNvPr id="177" name="Shape 146"/>
                <p:cNvGrpSpPr/>
                <p:nvPr/>
              </p:nvGrpSpPr>
              <p:grpSpPr>
                <a:xfrm>
                  <a:off x="4337" y="1544709"/>
                  <a:ext cx="2238268" cy="400099"/>
                  <a:chOff x="0" y="0"/>
                  <a:chExt cx="2238267" cy="400098"/>
                </a:xfrm>
              </p:grpSpPr>
              <p:sp>
                <p:nvSpPr>
                  <p:cNvPr id="175" name="Rectangle"/>
                  <p:cNvSpPr/>
                  <p:nvPr/>
                </p:nvSpPr>
                <p:spPr>
                  <a:xfrm>
                    <a:off x="-1" y="-1"/>
                    <a:ext cx="2238269" cy="400100"/>
                  </a:xfrm>
                  <a:prstGeom prst="rect">
                    <a:avLst/>
                  </a:prstGeom>
                  <a:solidFill>
                    <a:srgbClr val="FF0000"/>
                  </a:solidFill>
                  <a:ln w="12700" cap="flat">
                    <a:noFill/>
                    <a:miter lim="400000"/>
                  </a:ln>
                  <a:effectLst/>
                </p:spPr>
                <p:txBody>
                  <a:bodyPr wrap="square" lIns="45719" tIns="45719" rIns="45719" bIns="45719" numCol="1" anchor="t">
                    <a:noAutofit/>
                  </a:bodyPr>
                  <a:lstStyle/>
                  <a:p>
                    <a:pPr algn="ctr"/>
                  </a:p>
                </p:txBody>
              </p:sp>
              <p:sp>
                <p:nvSpPr>
                  <p:cNvPr id="176" name="DISTORTED"/>
                  <p:cNvSpPr txBox="1"/>
                  <p:nvPr/>
                </p:nvSpPr>
                <p:spPr>
                  <a:xfrm>
                    <a:off x="-1" y="-1"/>
                    <a:ext cx="2238269" cy="38605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lvl1pPr algn="ctr">
                      <a:defRPr b="1">
                        <a:solidFill>
                          <a:srgbClr val="FFFFFF"/>
                        </a:solidFill>
                        <a:latin typeface="Calibri"/>
                        <a:ea typeface="Calibri"/>
                        <a:cs typeface="Calibri"/>
                        <a:sym typeface="Calibri"/>
                      </a:defRPr>
                    </a:lvl1pPr>
                  </a:lstStyle>
                  <a:p>
                    <a:pPr/>
                    <a:r>
                      <a:t>DISTORTED</a:t>
                    </a:r>
                  </a:p>
                </p:txBody>
              </p:sp>
            </p:grpSp>
          </p:grpSp>
          <p:pic>
            <p:nvPicPr>
              <p:cNvPr id="179" name="Shape 147" descr="Shape 147"/>
              <p:cNvPicPr>
                <a:picLocks noChangeAspect="1"/>
              </p:cNvPicPr>
              <p:nvPr/>
            </p:nvPicPr>
            <p:blipFill>
              <a:blip r:embed="rId10">
                <a:extLst/>
              </a:blip>
              <a:stretch>
                <a:fillRect/>
              </a:stretch>
            </p:blipFill>
            <p:spPr>
              <a:xfrm>
                <a:off x="0" y="0"/>
                <a:ext cx="2384135" cy="1845194"/>
              </a:xfrm>
              <a:prstGeom prst="rect">
                <a:avLst/>
              </a:prstGeom>
              <a:ln w="12700" cap="flat">
                <a:noFill/>
                <a:miter lim="400000"/>
              </a:ln>
              <a:effectLst/>
            </p:spPr>
          </p:pic>
          <p:sp>
            <p:nvSpPr>
              <p:cNvPr id="180" name="Shape 148"/>
              <p:cNvSpPr txBox="1"/>
              <p:nvPr/>
            </p:nvSpPr>
            <p:spPr>
              <a:xfrm>
                <a:off x="64718" y="1412555"/>
                <a:ext cx="2247312" cy="2413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t">
                <a:spAutoFit/>
              </a:bodyPr>
              <a:lstStyle>
                <a:lvl1pPr algn="ctr">
                  <a:defRPr sz="1600">
                    <a:solidFill>
                      <a:srgbClr val="FFFFFF"/>
                    </a:solidFill>
                    <a:latin typeface="Calibri"/>
                    <a:ea typeface="Calibri"/>
                    <a:cs typeface="Calibri"/>
                    <a:sym typeface="Calibri"/>
                  </a:defRPr>
                </a:lvl1pPr>
              </a:lstStyle>
              <a:p>
                <a:pPr/>
                <a:r>
                  <a:t>Corner handles</a:t>
                </a:r>
              </a:p>
            </p:txBody>
          </p:sp>
        </p:grpSp>
        <p:grpSp>
          <p:nvGrpSpPr>
            <p:cNvPr id="186" name="Shape 149"/>
            <p:cNvGrpSpPr/>
            <p:nvPr/>
          </p:nvGrpSpPr>
          <p:grpSpPr>
            <a:xfrm>
              <a:off x="826396" y="27751406"/>
              <a:ext cx="9225760" cy="2453253"/>
              <a:chOff x="0" y="0"/>
              <a:chExt cx="9225759" cy="2453252"/>
            </a:xfrm>
          </p:grpSpPr>
          <p:pic>
            <p:nvPicPr>
              <p:cNvPr id="182" name="Shape 150" descr="Shape 150"/>
              <p:cNvPicPr>
                <a:picLocks noChangeAspect="1"/>
              </p:cNvPicPr>
              <p:nvPr/>
            </p:nvPicPr>
            <p:blipFill>
              <a:blip r:embed="rId11">
                <a:extLst/>
              </a:blip>
              <a:stretch>
                <a:fillRect/>
              </a:stretch>
            </p:blipFill>
            <p:spPr>
              <a:xfrm>
                <a:off x="480953" y="15"/>
                <a:ext cx="3968276" cy="2432512"/>
              </a:xfrm>
              <a:prstGeom prst="rect">
                <a:avLst/>
              </a:prstGeom>
              <a:ln w="12700" cap="flat">
                <a:noFill/>
                <a:miter lim="400000"/>
              </a:ln>
              <a:effectLst/>
            </p:spPr>
          </p:pic>
          <p:pic>
            <p:nvPicPr>
              <p:cNvPr id="183" name="Shape 151" descr="Shape 151"/>
              <p:cNvPicPr>
                <a:picLocks noChangeAspect="1"/>
              </p:cNvPicPr>
              <p:nvPr/>
            </p:nvPicPr>
            <p:blipFill>
              <a:blip r:embed="rId12">
                <a:extLst/>
              </a:blip>
              <a:stretch>
                <a:fillRect/>
              </a:stretch>
            </p:blipFill>
            <p:spPr>
              <a:xfrm>
                <a:off x="4987151" y="8053"/>
                <a:ext cx="3968276" cy="2432512"/>
              </a:xfrm>
              <a:prstGeom prst="rect">
                <a:avLst/>
              </a:prstGeom>
              <a:ln w="12700" cap="flat">
                <a:noFill/>
                <a:miter lim="400000"/>
              </a:ln>
              <a:effectLst/>
            </p:spPr>
          </p:pic>
          <p:sp>
            <p:nvSpPr>
              <p:cNvPr id="184" name="Shape 152"/>
              <p:cNvSpPr txBox="1"/>
              <p:nvPr/>
            </p:nvSpPr>
            <p:spPr>
              <a:xfrm rot="16200000">
                <a:off x="-1095609" y="1095608"/>
                <a:ext cx="2432518" cy="2413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t">
                <a:spAutoFit/>
              </a:bodyPr>
              <a:lstStyle/>
              <a:p>
                <a:pPr algn="ctr">
                  <a:defRPr sz="1600">
                    <a:solidFill>
                      <a:srgbClr val="92D050"/>
                    </a:solidFill>
                    <a:latin typeface="Calibri"/>
                    <a:ea typeface="Calibri"/>
                    <a:cs typeface="Calibri"/>
                    <a:sym typeface="Calibri"/>
                  </a:defRPr>
                </a:pPr>
                <a:r>
                  <a:t>Good </a:t>
                </a:r>
                <a:r>
                  <a:rPr>
                    <a:solidFill>
                      <a:srgbClr val="FFFFFF"/>
                    </a:solidFill>
                  </a:rPr>
                  <a:t>printing quality</a:t>
                </a:r>
              </a:p>
            </p:txBody>
          </p:sp>
          <p:sp>
            <p:nvSpPr>
              <p:cNvPr id="185" name="Shape 153"/>
              <p:cNvSpPr txBox="1"/>
              <p:nvPr/>
            </p:nvSpPr>
            <p:spPr>
              <a:xfrm rot="16200000">
                <a:off x="7888851" y="1116344"/>
                <a:ext cx="2432517" cy="2413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t">
                <a:spAutoFit/>
              </a:bodyPr>
              <a:lstStyle/>
              <a:p>
                <a:pPr algn="ctr">
                  <a:defRPr sz="1600">
                    <a:solidFill>
                      <a:srgbClr val="FF0000"/>
                    </a:solidFill>
                    <a:latin typeface="Calibri"/>
                    <a:ea typeface="Calibri"/>
                    <a:cs typeface="Calibri"/>
                    <a:sym typeface="Calibri"/>
                  </a:defRPr>
                </a:pPr>
                <a:r>
                  <a:t>Bad </a:t>
                </a:r>
                <a:r>
                  <a:rPr>
                    <a:solidFill>
                      <a:srgbClr val="FFFFFF"/>
                    </a:solidFill>
                  </a:rPr>
                  <a:t>printing quality</a:t>
                </a:r>
              </a:p>
            </p:txBody>
          </p:sp>
        </p:grpSp>
      </p:grpSp>
      <p:sp>
        <p:nvSpPr>
          <p:cNvPr id="188" name="Shape 154"/>
          <p:cNvSpPr txBox="1"/>
          <p:nvPr/>
        </p:nvSpPr>
        <p:spPr>
          <a:xfrm>
            <a:off x="1567304" y="32315726"/>
            <a:ext cx="2514600" cy="352788"/>
          </a:xfrm>
          <a:prstGeom prst="rect">
            <a:avLst/>
          </a:prstGeom>
          <a:ln w="12700">
            <a:miter lim="400000"/>
          </a:ln>
          <a:extLst>
            <a:ext uri="{C572A759-6A51-4108-AA02-DFA0A04FC94B}">
              <ma14:wrappingTextBoxFlag xmlns:ma14="http://schemas.microsoft.com/office/mac/drawingml/2011/main" val="1"/>
            </a:ext>
          </a:extLst>
        </p:spPr>
        <p:txBody>
          <a:bodyPr lIns="45599" tIns="45599" rIns="45599" bIns="45599">
            <a:spAutoFit/>
          </a:bodyPr>
          <a:lstStyle/>
          <a:p>
            <a:pPr>
              <a:lnSpc>
                <a:spcPct val="65000"/>
              </a:lnSpc>
              <a:defRPr b="1" sz="500">
                <a:solidFill>
                  <a:srgbClr val="BFBFBF"/>
                </a:solidFill>
              </a:defRPr>
            </a:pPr>
            <a:r>
              <a:t>RESEARCH POSTER PRESENTATION DESIGN © 2015</a:t>
            </a:r>
          </a:p>
          <a:p>
            <a:pPr>
              <a:lnSpc>
                <a:spcPct val="65000"/>
              </a:lnSpc>
              <a:spcBef>
                <a:spcPts val="500"/>
              </a:spcBef>
              <a:defRPr b="1" sz="1100">
                <a:solidFill>
                  <a:srgbClr val="BFBFBF"/>
                </a:solidFill>
              </a:defRPr>
            </a:pPr>
            <a:r>
              <a:t>www.PosterPresentations.com</a:t>
            </a:r>
          </a:p>
        </p:txBody>
      </p:sp>
      <p:sp>
        <p:nvSpPr>
          <p:cNvPr id="189" name="Body Level One…"/>
          <p:cNvSpPr txBox="1"/>
          <p:nvPr>
            <p:ph type="body" sz="quarter" idx="1"/>
          </p:nvPr>
        </p:nvSpPr>
        <p:spPr>
          <a:xfrm>
            <a:off x="904186" y="6378480"/>
            <a:ext cx="10056815" cy="846364"/>
          </a:xfrm>
          <a:prstGeom prst="rect">
            <a:avLst/>
          </a:prstGeom>
        </p:spPr>
        <p:txBody>
          <a:bodyPr/>
          <a:lstStyle>
            <a:lvl1pPr>
              <a:defRPr sz="2500"/>
            </a:lvl1pPr>
            <a:lvl2pPr marL="1485825" indent="-425375">
              <a:defRPr sz="2500"/>
            </a:lvl2pPr>
            <a:lvl3pPr marL="2057295" indent="-425345">
              <a:defRPr sz="2500"/>
            </a:lvl3pPr>
            <a:lvl4pPr marL="2685916" indent="-482466">
              <a:defRPr sz="2500"/>
            </a:lvl4pPr>
            <a:lvl5pPr marL="3143093" indent="-304643">
              <a:defRPr sz="2500"/>
            </a:lvl5pPr>
          </a:lstStyle>
          <a:p>
            <a:pPr/>
            <a:r>
              <a:t>Body Level One</a:t>
            </a:r>
          </a:p>
          <a:p>
            <a:pPr lvl="1"/>
            <a:r>
              <a:t>Body Level Two</a:t>
            </a:r>
          </a:p>
          <a:p>
            <a:pPr lvl="2"/>
            <a:r>
              <a:t>Body Level Three</a:t>
            </a:r>
          </a:p>
          <a:p>
            <a:pPr lvl="3"/>
            <a:r>
              <a:t>Body Level Four</a:t>
            </a:r>
          </a:p>
          <a:p>
            <a:pPr lvl="4"/>
            <a:r>
              <a:t>Body Level Five</a:t>
            </a:r>
          </a:p>
        </p:txBody>
      </p:sp>
      <p:sp>
        <p:nvSpPr>
          <p:cNvPr id="190" name="Shape 48"/>
          <p:cNvSpPr txBox="1"/>
          <p:nvPr>
            <p:ph type="body" sz="quarter" idx="13"/>
          </p:nvPr>
        </p:nvSpPr>
        <p:spPr>
          <a:xfrm>
            <a:off x="922340" y="5548748"/>
            <a:ext cx="10048876" cy="754046"/>
          </a:xfrm>
          <a:prstGeom prst="rect">
            <a:avLst/>
          </a:prstGeom>
        </p:spPr>
        <p:txBody>
          <a:bodyPr anchor="ctr"/>
          <a:lstStyle/>
          <a:p>
            <a:pPr algn="ctr">
              <a:spcBef>
                <a:spcPts val="700"/>
              </a:spcBef>
              <a:defRPr b="1" sz="3700" u="sng">
                <a:latin typeface="Calibri"/>
                <a:ea typeface="Calibri"/>
                <a:cs typeface="Calibri"/>
                <a:sym typeface="Calibri"/>
              </a:defRPr>
            </a:pPr>
          </a:p>
        </p:txBody>
      </p:sp>
      <p:sp>
        <p:nvSpPr>
          <p:cNvPr id="191" name="Shape 49"/>
          <p:cNvSpPr txBox="1"/>
          <p:nvPr>
            <p:ph type="body" sz="quarter" idx="14"/>
          </p:nvPr>
        </p:nvSpPr>
        <p:spPr>
          <a:xfrm>
            <a:off x="922337" y="14212512"/>
            <a:ext cx="10050462" cy="754046"/>
          </a:xfrm>
          <a:prstGeom prst="rect">
            <a:avLst/>
          </a:prstGeom>
        </p:spPr>
        <p:txBody>
          <a:bodyPr anchor="ctr"/>
          <a:lstStyle/>
          <a:p>
            <a:pPr algn="ctr">
              <a:spcBef>
                <a:spcPts val="700"/>
              </a:spcBef>
              <a:defRPr b="1" sz="3700" u="sng">
                <a:latin typeface="Calibri"/>
                <a:ea typeface="Calibri"/>
                <a:cs typeface="Calibri"/>
                <a:sym typeface="Calibri"/>
              </a:defRPr>
            </a:pPr>
          </a:p>
        </p:txBody>
      </p:sp>
      <p:sp>
        <p:nvSpPr>
          <p:cNvPr id="192" name="Shape 50"/>
          <p:cNvSpPr txBox="1"/>
          <p:nvPr>
            <p:ph type="body" sz="quarter" idx="15"/>
          </p:nvPr>
        </p:nvSpPr>
        <p:spPr>
          <a:xfrm>
            <a:off x="11587164" y="6378480"/>
            <a:ext cx="10048873" cy="846364"/>
          </a:xfrm>
          <a:prstGeom prst="rect">
            <a:avLst/>
          </a:prstGeom>
        </p:spPr>
        <p:txBody>
          <a:bodyPr/>
          <a:lstStyle/>
          <a:p>
            <a:pPr>
              <a:defRPr sz="2500"/>
            </a:pPr>
          </a:p>
        </p:txBody>
      </p:sp>
      <p:sp>
        <p:nvSpPr>
          <p:cNvPr id="193" name="Shape 51"/>
          <p:cNvSpPr txBox="1"/>
          <p:nvPr>
            <p:ph type="body" sz="quarter" idx="16"/>
          </p:nvPr>
        </p:nvSpPr>
        <p:spPr>
          <a:xfrm>
            <a:off x="11587164" y="5548748"/>
            <a:ext cx="10048876" cy="754046"/>
          </a:xfrm>
          <a:prstGeom prst="rect">
            <a:avLst/>
          </a:prstGeom>
        </p:spPr>
        <p:txBody>
          <a:bodyPr anchor="ctr"/>
          <a:lstStyle/>
          <a:p>
            <a:pPr algn="ctr">
              <a:spcBef>
                <a:spcPts val="700"/>
              </a:spcBef>
              <a:defRPr b="1" sz="3700" u="sng">
                <a:latin typeface="Calibri"/>
                <a:ea typeface="Calibri"/>
                <a:cs typeface="Calibri"/>
                <a:sym typeface="Calibri"/>
              </a:defRPr>
            </a:pPr>
          </a:p>
        </p:txBody>
      </p:sp>
      <p:sp>
        <p:nvSpPr>
          <p:cNvPr id="194" name="Shape 52"/>
          <p:cNvSpPr txBox="1"/>
          <p:nvPr>
            <p:ph type="body" sz="quarter" idx="17"/>
          </p:nvPr>
        </p:nvSpPr>
        <p:spPr>
          <a:xfrm>
            <a:off x="22258339" y="6378480"/>
            <a:ext cx="10048872" cy="846364"/>
          </a:xfrm>
          <a:prstGeom prst="rect">
            <a:avLst/>
          </a:prstGeom>
        </p:spPr>
        <p:txBody>
          <a:bodyPr/>
          <a:lstStyle/>
          <a:p>
            <a:pPr>
              <a:defRPr sz="2500"/>
            </a:pPr>
          </a:p>
        </p:txBody>
      </p:sp>
      <p:sp>
        <p:nvSpPr>
          <p:cNvPr id="195" name="Shape 53"/>
          <p:cNvSpPr txBox="1"/>
          <p:nvPr>
            <p:ph type="body" sz="quarter" idx="18"/>
          </p:nvPr>
        </p:nvSpPr>
        <p:spPr>
          <a:xfrm>
            <a:off x="22250400" y="5548748"/>
            <a:ext cx="10058400" cy="754046"/>
          </a:xfrm>
          <a:prstGeom prst="rect">
            <a:avLst/>
          </a:prstGeom>
        </p:spPr>
        <p:txBody>
          <a:bodyPr anchor="ctr"/>
          <a:lstStyle/>
          <a:p>
            <a:pPr algn="ctr">
              <a:spcBef>
                <a:spcPts val="700"/>
              </a:spcBef>
              <a:defRPr b="1" sz="3700" u="sng">
                <a:latin typeface="Calibri"/>
                <a:ea typeface="Calibri"/>
                <a:cs typeface="Calibri"/>
                <a:sym typeface="Calibri"/>
              </a:defRPr>
            </a:pPr>
          </a:p>
        </p:txBody>
      </p:sp>
      <p:sp>
        <p:nvSpPr>
          <p:cNvPr id="196" name="Shape 54"/>
          <p:cNvSpPr txBox="1"/>
          <p:nvPr>
            <p:ph type="body" sz="quarter" idx="19"/>
          </p:nvPr>
        </p:nvSpPr>
        <p:spPr>
          <a:xfrm>
            <a:off x="32914028" y="5548748"/>
            <a:ext cx="10047018" cy="754046"/>
          </a:xfrm>
          <a:prstGeom prst="rect">
            <a:avLst/>
          </a:prstGeom>
        </p:spPr>
        <p:txBody>
          <a:bodyPr anchor="ctr"/>
          <a:lstStyle/>
          <a:p>
            <a:pPr algn="ctr">
              <a:spcBef>
                <a:spcPts val="700"/>
              </a:spcBef>
              <a:defRPr b="1" sz="3700" u="sng">
                <a:latin typeface="Calibri"/>
                <a:ea typeface="Calibri"/>
                <a:cs typeface="Calibri"/>
                <a:sym typeface="Calibri"/>
              </a:defRPr>
            </a:pPr>
          </a:p>
        </p:txBody>
      </p:sp>
      <p:sp>
        <p:nvSpPr>
          <p:cNvPr id="197" name="Shape 55"/>
          <p:cNvSpPr txBox="1"/>
          <p:nvPr>
            <p:ph type="body" sz="quarter" idx="20"/>
          </p:nvPr>
        </p:nvSpPr>
        <p:spPr>
          <a:xfrm>
            <a:off x="32914028" y="6378480"/>
            <a:ext cx="10047018" cy="846364"/>
          </a:xfrm>
          <a:prstGeom prst="rect">
            <a:avLst/>
          </a:prstGeom>
        </p:spPr>
        <p:txBody>
          <a:bodyPr/>
          <a:lstStyle/>
          <a:p>
            <a:pPr>
              <a:defRPr sz="2500"/>
            </a:pPr>
          </a:p>
        </p:txBody>
      </p:sp>
      <p:sp>
        <p:nvSpPr>
          <p:cNvPr id="198" name="Shape 56"/>
          <p:cNvSpPr txBox="1"/>
          <p:nvPr>
            <p:ph type="body" sz="quarter" idx="21"/>
          </p:nvPr>
        </p:nvSpPr>
        <p:spPr>
          <a:xfrm>
            <a:off x="32914028" y="14272736"/>
            <a:ext cx="10047018" cy="754046"/>
          </a:xfrm>
          <a:prstGeom prst="rect">
            <a:avLst/>
          </a:prstGeom>
        </p:spPr>
        <p:txBody>
          <a:bodyPr anchor="ctr"/>
          <a:lstStyle/>
          <a:p>
            <a:pPr algn="ctr">
              <a:spcBef>
                <a:spcPts val="700"/>
              </a:spcBef>
              <a:defRPr b="1" sz="3700" u="sng">
                <a:latin typeface="Calibri"/>
                <a:ea typeface="Calibri"/>
                <a:cs typeface="Calibri"/>
                <a:sym typeface="Calibri"/>
              </a:defRPr>
            </a:pPr>
          </a:p>
        </p:txBody>
      </p:sp>
      <p:sp>
        <p:nvSpPr>
          <p:cNvPr id="199" name="Shape 57"/>
          <p:cNvSpPr txBox="1"/>
          <p:nvPr>
            <p:ph type="body" sz="quarter" idx="22"/>
          </p:nvPr>
        </p:nvSpPr>
        <p:spPr>
          <a:xfrm>
            <a:off x="32914028" y="15011401"/>
            <a:ext cx="10052051" cy="846364"/>
          </a:xfrm>
          <a:prstGeom prst="rect">
            <a:avLst/>
          </a:prstGeom>
        </p:spPr>
        <p:txBody>
          <a:bodyPr/>
          <a:lstStyle/>
          <a:p>
            <a:pPr>
              <a:defRPr sz="2500"/>
            </a:pPr>
          </a:p>
        </p:txBody>
      </p:sp>
      <p:sp>
        <p:nvSpPr>
          <p:cNvPr id="200" name="Shape 58"/>
          <p:cNvSpPr txBox="1"/>
          <p:nvPr>
            <p:ph type="body" sz="quarter" idx="23"/>
          </p:nvPr>
        </p:nvSpPr>
        <p:spPr>
          <a:xfrm>
            <a:off x="32914028" y="25679401"/>
            <a:ext cx="10047018" cy="754046"/>
          </a:xfrm>
          <a:prstGeom prst="rect">
            <a:avLst/>
          </a:prstGeom>
        </p:spPr>
        <p:txBody>
          <a:bodyPr anchor="ctr"/>
          <a:lstStyle/>
          <a:p>
            <a:pPr algn="ctr">
              <a:spcBef>
                <a:spcPts val="700"/>
              </a:spcBef>
              <a:defRPr b="1" sz="3700" u="sng">
                <a:latin typeface="Calibri"/>
                <a:ea typeface="Calibri"/>
                <a:cs typeface="Calibri"/>
                <a:sym typeface="Calibri"/>
              </a:defRPr>
            </a:pPr>
          </a:p>
        </p:txBody>
      </p:sp>
      <p:sp>
        <p:nvSpPr>
          <p:cNvPr id="201" name="Shape 59"/>
          <p:cNvSpPr txBox="1"/>
          <p:nvPr>
            <p:ph type="body" sz="quarter" idx="24"/>
          </p:nvPr>
        </p:nvSpPr>
        <p:spPr>
          <a:xfrm>
            <a:off x="32914028" y="26433446"/>
            <a:ext cx="10052051" cy="846364"/>
          </a:xfrm>
          <a:prstGeom prst="rect">
            <a:avLst/>
          </a:prstGeom>
        </p:spPr>
        <p:txBody>
          <a:bodyPr/>
          <a:lstStyle/>
          <a:p>
            <a:pPr>
              <a:defRPr sz="2500"/>
            </a:pPr>
          </a:p>
        </p:txBody>
      </p:sp>
      <p:sp>
        <p:nvSpPr>
          <p:cNvPr id="202" name="Shape 60"/>
          <p:cNvSpPr txBox="1"/>
          <p:nvPr>
            <p:ph type="body" sz="quarter" idx="25"/>
          </p:nvPr>
        </p:nvSpPr>
        <p:spPr>
          <a:xfrm>
            <a:off x="904186" y="14951550"/>
            <a:ext cx="10056815" cy="846364"/>
          </a:xfrm>
          <a:prstGeom prst="rect">
            <a:avLst/>
          </a:prstGeom>
        </p:spPr>
        <p:txBody>
          <a:bodyPr/>
          <a:lstStyle/>
          <a:p>
            <a:pPr>
              <a:defRPr sz="2500"/>
            </a:pPr>
          </a:p>
        </p:txBody>
      </p:sp>
      <p:sp>
        <p:nvSpPr>
          <p:cNvPr id="203" name="Shape 61"/>
          <p:cNvSpPr txBox="1"/>
          <p:nvPr>
            <p:ph type="body" sz="quarter" idx="26"/>
          </p:nvPr>
        </p:nvSpPr>
        <p:spPr>
          <a:xfrm>
            <a:off x="5932592" y="3383946"/>
            <a:ext cx="31998968" cy="1280160"/>
          </a:xfrm>
          <a:prstGeom prst="rect">
            <a:avLst/>
          </a:prstGeom>
        </p:spPr>
        <p:txBody>
          <a:bodyPr/>
          <a:lstStyle/>
          <a:p>
            <a:pPr algn="ctr">
              <a:spcBef>
                <a:spcPts val="1200"/>
              </a:spcBef>
              <a:defRPr sz="6000">
                <a:solidFill>
                  <a:srgbClr val="FFFFFF"/>
                </a:solidFill>
                <a:latin typeface="Calibri"/>
                <a:ea typeface="Calibri"/>
                <a:cs typeface="Calibri"/>
                <a:sym typeface="Calibri"/>
              </a:defRPr>
            </a:pPr>
          </a:p>
        </p:txBody>
      </p:sp>
      <p:sp>
        <p:nvSpPr>
          <p:cNvPr id="204" name="Shape 62"/>
          <p:cNvSpPr txBox="1"/>
          <p:nvPr>
            <p:ph type="body" sz="quarter" idx="27"/>
          </p:nvPr>
        </p:nvSpPr>
        <p:spPr>
          <a:xfrm>
            <a:off x="5932592" y="2103785"/>
            <a:ext cx="31998968" cy="1280160"/>
          </a:xfrm>
          <a:prstGeom prst="rect">
            <a:avLst/>
          </a:prstGeom>
        </p:spPr>
        <p:txBody>
          <a:bodyPr/>
          <a:lstStyle/>
          <a:p>
            <a:pPr algn="ctr" defTabSz="768095">
              <a:spcBef>
                <a:spcPts val="1400"/>
              </a:spcBef>
              <a:defRPr sz="7392">
                <a:solidFill>
                  <a:srgbClr val="FFFFFF"/>
                </a:solidFill>
                <a:latin typeface="Calibri"/>
                <a:ea typeface="Calibri"/>
                <a:cs typeface="Calibri"/>
                <a:sym typeface="Calibri"/>
              </a:defRPr>
            </a:pPr>
          </a:p>
        </p:txBody>
      </p:sp>
      <p:sp>
        <p:nvSpPr>
          <p:cNvPr id="205" name="Shape 63"/>
          <p:cNvSpPr txBox="1"/>
          <p:nvPr>
            <p:ph type="body" sz="quarter" idx="28"/>
          </p:nvPr>
        </p:nvSpPr>
        <p:spPr>
          <a:xfrm>
            <a:off x="5932592" y="465811"/>
            <a:ext cx="31998968" cy="1637975"/>
          </a:xfrm>
          <a:prstGeom prst="rect">
            <a:avLst/>
          </a:prstGeom>
        </p:spPr>
        <p:txBody>
          <a:bodyPr/>
          <a:lstStyle/>
          <a:p>
            <a:pPr algn="ctr" defTabSz="777240">
              <a:spcBef>
                <a:spcPts val="1900"/>
              </a:spcBef>
              <a:defRPr sz="9775">
                <a:solidFill>
                  <a:srgbClr val="FFFFFF"/>
                </a:solidFill>
                <a:latin typeface="Calibri"/>
                <a:ea typeface="Calibri"/>
                <a:cs typeface="Calibri"/>
                <a:sym typeface="Calibri"/>
              </a:defRPr>
            </a:pPr>
          </a:p>
        </p:txBody>
      </p:sp>
      <p:sp>
        <p:nvSpPr>
          <p:cNvPr id="20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hyperlink" Target="http://www.facebook.com/pages/PosterPresentationscom/217914411419?v=app_4949752878&amp;ref=ts" TargetMode="External"/><Relationship Id="rId6" Type="http://schemas.openxmlformats.org/officeDocument/2006/relationships/image" Target="../media/image1.jpeg"/><Relationship Id="rId7" Type="http://schemas.openxmlformats.org/officeDocument/2006/relationships/image" Target="../media/image4.png"/><Relationship Id="rId8" Type="http://schemas.openxmlformats.org/officeDocument/2006/relationships/image" Target="../media/image5.png"/><Relationship Id="rId9" Type="http://schemas.openxmlformats.org/officeDocument/2006/relationships/image" Target="../media/image6.png"/><Relationship Id="rId10" Type="http://schemas.openxmlformats.org/officeDocument/2006/relationships/image" Target="../media/image7.png"/><Relationship Id="rId11" Type="http://schemas.openxmlformats.org/officeDocument/2006/relationships/image" Target="../media/image8.png"/><Relationship Id="rId12" Type="http://schemas.openxmlformats.org/officeDocument/2006/relationships/image" Target="../media/image9.png"/><Relationship Id="rId13" Type="http://schemas.openxmlformats.org/officeDocument/2006/relationships/slideLayout" Target="../slideLayouts/slideLayout1.xml"/><Relationship Id="rId14" Type="http://schemas.openxmlformats.org/officeDocument/2006/relationships/slideLayout" Target="../slideLayouts/slideLayout2.xml"/><Relationship Id="rId15"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gradFill flip="none" rotWithShape="1">
          <a:gsLst>
            <a:gs pos="0">
              <a:srgbClr val="2C3F71"/>
            </a:gs>
            <a:gs pos="34000">
              <a:srgbClr val="B3BBC9"/>
            </a:gs>
            <a:gs pos="100000">
              <a:srgbClr val="E1E7F4"/>
            </a:gs>
          </a:gsLst>
          <a:lin ang="16200000" scaled="0"/>
        </a:gradFill>
      </p:bgPr>
    </p:bg>
    <p:spTree>
      <p:nvGrpSpPr>
        <p:cNvPr id="1" name=""/>
        <p:cNvGrpSpPr/>
        <p:nvPr/>
      </p:nvGrpSpPr>
      <p:grpSpPr>
        <a:xfrm>
          <a:off x="0" y="0"/>
          <a:ext cx="0" cy="0"/>
          <a:chOff x="0" y="0"/>
          <a:chExt cx="0" cy="0"/>
        </a:xfrm>
      </p:grpSpPr>
      <p:sp>
        <p:nvSpPr>
          <p:cNvPr id="2" name="Shape 65"/>
          <p:cNvSpPr/>
          <p:nvPr/>
        </p:nvSpPr>
        <p:spPr>
          <a:xfrm>
            <a:off x="0" y="0"/>
            <a:ext cx="43891200" cy="4800600"/>
          </a:xfrm>
          <a:prstGeom prst="rect">
            <a:avLst/>
          </a:prstGeom>
          <a:solidFill>
            <a:srgbClr val="425EA9"/>
          </a:solidFill>
          <a:ln>
            <a:solidFill>
              <a:srgbClr val="000000"/>
            </a:solidFill>
            <a:miter/>
          </a:ln>
        </p:spPr>
        <p:txBody>
          <a:bodyPr lIns="45719" rIns="45719" anchor="ctr"/>
          <a:lstStyle/>
          <a:p>
            <a:pPr>
              <a:defRPr sz="8600">
                <a:latin typeface="Calibri"/>
                <a:ea typeface="Calibri"/>
                <a:cs typeface="Calibri"/>
                <a:sym typeface="Calibri"/>
              </a:defRPr>
            </a:pPr>
          </a:p>
        </p:txBody>
      </p:sp>
      <p:sp>
        <p:nvSpPr>
          <p:cNvPr id="3" name="Shape 66"/>
          <p:cNvSpPr/>
          <p:nvPr/>
        </p:nvSpPr>
        <p:spPr>
          <a:xfrm>
            <a:off x="0" y="4805362"/>
            <a:ext cx="43891200" cy="152400"/>
          </a:xfrm>
          <a:prstGeom prst="rect">
            <a:avLst/>
          </a:prstGeom>
          <a:solidFill>
            <a:srgbClr val="2C3F71"/>
          </a:solidFill>
          <a:ln w="12700">
            <a:miter lim="400000"/>
          </a:ln>
        </p:spPr>
        <p:txBody>
          <a:bodyPr lIns="45719" rIns="45719" anchor="ctr"/>
          <a:lstStyle/>
          <a:p>
            <a:pPr>
              <a:defRPr sz="8600">
                <a:latin typeface="Calibri"/>
                <a:ea typeface="Calibri"/>
                <a:cs typeface="Calibri"/>
                <a:sym typeface="Calibri"/>
              </a:defRPr>
            </a:pPr>
          </a:p>
        </p:txBody>
      </p:sp>
      <p:sp>
        <p:nvSpPr>
          <p:cNvPr id="4" name="Shape 67"/>
          <p:cNvSpPr/>
          <p:nvPr/>
        </p:nvSpPr>
        <p:spPr>
          <a:xfrm flipV="1">
            <a:off x="-13946602" y="11526116"/>
            <a:ext cx="13577437" cy="818"/>
          </a:xfrm>
          <a:prstGeom prst="line">
            <a:avLst/>
          </a:prstGeom>
          <a:ln>
            <a:solidFill>
              <a:srgbClr val="F2F2F2"/>
            </a:solidFill>
          </a:ln>
        </p:spPr>
        <p:txBody>
          <a:bodyPr lIns="45719" rIns="45719"/>
          <a:lstStyle/>
          <a:p>
            <a:pPr/>
          </a:p>
        </p:txBody>
      </p:sp>
      <p:sp>
        <p:nvSpPr>
          <p:cNvPr id="5" name="Shape 68"/>
          <p:cNvSpPr/>
          <p:nvPr/>
        </p:nvSpPr>
        <p:spPr>
          <a:xfrm>
            <a:off x="922337" y="5392017"/>
            <a:ext cx="13577437" cy="26736676"/>
          </a:xfrm>
          <a:prstGeom prst="roundRect">
            <a:avLst>
              <a:gd name="adj" fmla="val 5862"/>
            </a:avLst>
          </a:prstGeom>
          <a:gradFill>
            <a:gsLst>
              <a:gs pos="0">
                <a:srgbClr val="CDD2DE"/>
              </a:gs>
              <a:gs pos="100000">
                <a:srgbClr val="F3F5FA"/>
              </a:gs>
            </a:gsLst>
            <a:lin ang="16200000"/>
          </a:gradFill>
          <a:ln w="25400">
            <a:solidFill>
              <a:srgbClr val="2C3F71">
                <a:alpha val="57647"/>
              </a:srgbClr>
            </a:solidFill>
          </a:ln>
        </p:spPr>
        <p:txBody>
          <a:bodyPr lIns="45719" rIns="45719" anchor="ctr"/>
          <a:lstStyle/>
          <a:p>
            <a:pPr algn="ctr">
              <a:defRPr sz="8600">
                <a:solidFill>
                  <a:srgbClr val="FFFFFF"/>
                </a:solidFill>
                <a:latin typeface="Calibri"/>
                <a:ea typeface="Calibri"/>
                <a:cs typeface="Calibri"/>
                <a:sym typeface="Calibri"/>
              </a:defRPr>
            </a:pPr>
          </a:p>
        </p:txBody>
      </p:sp>
      <p:sp>
        <p:nvSpPr>
          <p:cNvPr id="6" name="Shape 69"/>
          <p:cNvSpPr/>
          <p:nvPr/>
        </p:nvSpPr>
        <p:spPr>
          <a:xfrm>
            <a:off x="15154504" y="5392017"/>
            <a:ext cx="13577437" cy="26736676"/>
          </a:xfrm>
          <a:prstGeom prst="roundRect">
            <a:avLst>
              <a:gd name="adj" fmla="val 5862"/>
            </a:avLst>
          </a:prstGeom>
          <a:gradFill>
            <a:gsLst>
              <a:gs pos="0">
                <a:srgbClr val="CDD2DE"/>
              </a:gs>
              <a:gs pos="100000">
                <a:srgbClr val="F3F5FA"/>
              </a:gs>
            </a:gsLst>
            <a:lin ang="16200000"/>
          </a:gradFill>
          <a:ln w="25400">
            <a:solidFill>
              <a:srgbClr val="2C3F71">
                <a:alpha val="57647"/>
              </a:srgbClr>
            </a:solidFill>
          </a:ln>
        </p:spPr>
        <p:txBody>
          <a:bodyPr lIns="45719" rIns="45719" anchor="ctr"/>
          <a:lstStyle/>
          <a:p>
            <a:pPr algn="ctr">
              <a:defRPr sz="8600">
                <a:solidFill>
                  <a:srgbClr val="FFFFFF"/>
                </a:solidFill>
                <a:latin typeface="Calibri"/>
                <a:ea typeface="Calibri"/>
                <a:cs typeface="Calibri"/>
                <a:sym typeface="Calibri"/>
              </a:defRPr>
            </a:pPr>
          </a:p>
        </p:txBody>
      </p:sp>
      <p:sp>
        <p:nvSpPr>
          <p:cNvPr id="7" name="Shape 70"/>
          <p:cNvSpPr/>
          <p:nvPr/>
        </p:nvSpPr>
        <p:spPr>
          <a:xfrm>
            <a:off x="29386668" y="5392017"/>
            <a:ext cx="13577437" cy="26736676"/>
          </a:xfrm>
          <a:prstGeom prst="roundRect">
            <a:avLst>
              <a:gd name="adj" fmla="val 5862"/>
            </a:avLst>
          </a:prstGeom>
          <a:gradFill>
            <a:gsLst>
              <a:gs pos="0">
                <a:srgbClr val="CDD2DE"/>
              </a:gs>
              <a:gs pos="100000">
                <a:srgbClr val="F3F5FA"/>
              </a:gs>
            </a:gsLst>
            <a:lin ang="16200000"/>
          </a:gradFill>
          <a:ln w="25400">
            <a:solidFill>
              <a:srgbClr val="2C3F71">
                <a:alpha val="57647"/>
              </a:srgbClr>
            </a:solidFill>
          </a:ln>
        </p:spPr>
        <p:txBody>
          <a:bodyPr lIns="45719" rIns="45719" anchor="ctr"/>
          <a:lstStyle/>
          <a:p>
            <a:pPr algn="ctr">
              <a:defRPr sz="8600">
                <a:solidFill>
                  <a:srgbClr val="FFFFFF"/>
                </a:solidFill>
                <a:latin typeface="Calibri"/>
                <a:ea typeface="Calibri"/>
                <a:cs typeface="Calibri"/>
                <a:sym typeface="Calibri"/>
              </a:defRPr>
            </a:pPr>
          </a:p>
        </p:txBody>
      </p:sp>
      <p:grpSp>
        <p:nvGrpSpPr>
          <p:cNvPr id="19" name="Shape 71"/>
          <p:cNvGrpSpPr/>
          <p:nvPr/>
        </p:nvGrpSpPr>
        <p:grpSpPr>
          <a:xfrm>
            <a:off x="44157838" y="-55065"/>
            <a:ext cx="11062138" cy="32973464"/>
            <a:chOff x="0" y="0"/>
            <a:chExt cx="11062137" cy="32973463"/>
          </a:xfrm>
        </p:grpSpPr>
        <p:grpSp>
          <p:nvGrpSpPr>
            <p:cNvPr id="10" name="Shape 72"/>
            <p:cNvGrpSpPr/>
            <p:nvPr/>
          </p:nvGrpSpPr>
          <p:grpSpPr>
            <a:xfrm>
              <a:off x="0" y="0"/>
              <a:ext cx="11062138" cy="32973464"/>
              <a:chOff x="0" y="0"/>
              <a:chExt cx="11062137" cy="32973463"/>
            </a:xfrm>
          </p:grpSpPr>
          <p:sp>
            <p:nvSpPr>
              <p:cNvPr id="8" name="Rectangle"/>
              <p:cNvSpPr/>
              <p:nvPr/>
            </p:nvSpPr>
            <p:spPr>
              <a:xfrm>
                <a:off x="0" y="0"/>
                <a:ext cx="11062138" cy="32973464"/>
              </a:xfrm>
              <a:prstGeom prst="rect">
                <a:avLst/>
              </a:prstGeom>
              <a:solidFill>
                <a:srgbClr val="0C0C0C"/>
              </a:solidFill>
              <a:ln w="12700" cap="flat">
                <a:noFill/>
                <a:miter lim="400000"/>
              </a:ln>
              <a:effectLst/>
            </p:spPr>
            <p:txBody>
              <a:bodyPr wrap="square" lIns="45719" tIns="45719" rIns="45719" bIns="45719" numCol="1" anchor="t">
                <a:noAutofit/>
              </a:bodyPr>
              <a:lstStyle/>
              <a:p>
                <a:pPr>
                  <a:defRPr sz="2800">
                    <a:solidFill>
                      <a:srgbClr val="BFBFBF"/>
                    </a:solidFill>
                    <a:latin typeface="Trebuchet MS"/>
                    <a:ea typeface="Trebuchet MS"/>
                    <a:cs typeface="Trebuchet MS"/>
                    <a:sym typeface="Trebuchet MS"/>
                  </a:defRPr>
                </a:pPr>
              </a:p>
            </p:txBody>
          </p:sp>
          <p:sp>
            <p:nvSpPr>
              <p:cNvPr id="9" name="QUICK START (cont.)…"/>
              <p:cNvSpPr txBox="1"/>
              <p:nvPr/>
            </p:nvSpPr>
            <p:spPr>
              <a:xfrm>
                <a:off x="0" y="0"/>
                <a:ext cx="11062138" cy="254381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t">
                <a:spAutoFit/>
              </a:bodyPr>
              <a:lstStyle/>
              <a:p>
                <a:pPr algn="ctr">
                  <a:defRPr b="1" sz="4000">
                    <a:solidFill>
                      <a:srgbClr val="FFFFFF"/>
                    </a:solidFill>
                    <a:latin typeface="Trebuchet MS"/>
                    <a:ea typeface="Trebuchet MS"/>
                    <a:cs typeface="Trebuchet MS"/>
                    <a:sym typeface="Trebuchet MS"/>
                  </a:defRPr>
                </a:pPr>
                <a:r>
                  <a:t>QUICK START (cont.)</a:t>
                </a:r>
              </a:p>
              <a:p>
                <a:pPr algn="ctr">
                  <a:defRPr b="1" sz="3600">
                    <a:solidFill>
                      <a:srgbClr val="FFFFFF"/>
                    </a:solidFill>
                    <a:latin typeface="Trebuchet MS"/>
                    <a:ea typeface="Trebuchet MS"/>
                    <a:cs typeface="Trebuchet MS"/>
                    <a:sym typeface="Trebuchet MS"/>
                  </a:defRPr>
                </a:pPr>
              </a:p>
              <a:p>
                <a:pPr algn="ctr">
                  <a:defRPr b="1" sz="3200">
                    <a:solidFill>
                      <a:srgbClr val="FFC000"/>
                    </a:solidFill>
                    <a:latin typeface="Trebuchet MS"/>
                    <a:ea typeface="Trebuchet MS"/>
                    <a:cs typeface="Trebuchet MS"/>
                    <a:sym typeface="Trebuchet MS"/>
                  </a:defRPr>
                </a:pPr>
                <a:r>
                  <a:t>How to change the template color theme</a:t>
                </a:r>
              </a:p>
              <a:p>
                <a:pPr lvl="2">
                  <a:defRPr sz="2400">
                    <a:solidFill>
                      <a:srgbClr val="BFBFBF"/>
                    </a:solidFill>
                    <a:latin typeface="Trebuchet MS"/>
                    <a:ea typeface="Trebuchet MS"/>
                    <a:cs typeface="Trebuchet MS"/>
                    <a:sym typeface="Trebuchet MS"/>
                  </a:defRPr>
                </a:pPr>
                <a:r>
                  <a:t>You can easily change the color theme of your poster by going to the DESIGN menu, click on COLORS, and choose the color theme of your choice. You can also create your own color theme.</a:t>
                </a:r>
              </a:p>
              <a:p>
                <a:pPr lvl="2">
                  <a:defRPr sz="2400">
                    <a:solidFill>
                      <a:srgbClr val="BFBFBF"/>
                    </a:solidFill>
                    <a:latin typeface="Trebuchet MS"/>
                    <a:ea typeface="Trebuchet MS"/>
                    <a:cs typeface="Trebuchet MS"/>
                    <a:sym typeface="Trebuchet MS"/>
                  </a:defRPr>
                </a:pPr>
              </a:p>
              <a:p>
                <a:pPr>
                  <a:defRPr sz="2400">
                    <a:solidFill>
                      <a:srgbClr val="BFBFBF"/>
                    </a:solidFill>
                    <a:latin typeface="Trebuchet MS"/>
                    <a:ea typeface="Trebuchet MS"/>
                    <a:cs typeface="Trebuchet MS"/>
                    <a:sym typeface="Trebuchet MS"/>
                  </a:defRPr>
                </a:pPr>
              </a:p>
              <a:p>
                <a:pPr>
                  <a:defRPr sz="2400">
                    <a:solidFill>
                      <a:srgbClr val="BFBFBF"/>
                    </a:solidFill>
                    <a:latin typeface="Trebuchet MS"/>
                    <a:ea typeface="Trebuchet MS"/>
                    <a:cs typeface="Trebuchet MS"/>
                    <a:sym typeface="Trebuchet MS"/>
                  </a:defRPr>
                </a:pPr>
              </a:p>
              <a:p>
                <a:pPr>
                  <a:defRPr sz="2400">
                    <a:solidFill>
                      <a:srgbClr val="BFBFBF"/>
                    </a:solidFill>
                    <a:latin typeface="Trebuchet MS"/>
                    <a:ea typeface="Trebuchet MS"/>
                    <a:cs typeface="Trebuchet MS"/>
                    <a:sym typeface="Trebuchet MS"/>
                  </a:defRPr>
                </a:pPr>
              </a:p>
              <a:p>
                <a:pPr>
                  <a:defRPr sz="2400">
                    <a:solidFill>
                      <a:srgbClr val="BFBFBF"/>
                    </a:solidFill>
                    <a:latin typeface="Trebuchet MS"/>
                    <a:ea typeface="Trebuchet MS"/>
                    <a:cs typeface="Trebuchet MS"/>
                    <a:sym typeface="Trebuchet MS"/>
                  </a:defRPr>
                </a:pPr>
              </a:p>
              <a:p>
                <a:pPr>
                  <a:defRPr sz="2400">
                    <a:solidFill>
                      <a:srgbClr val="BFBFBF"/>
                    </a:solidFill>
                    <a:latin typeface="Trebuchet MS"/>
                    <a:ea typeface="Trebuchet MS"/>
                    <a:cs typeface="Trebuchet MS"/>
                    <a:sym typeface="Trebuchet MS"/>
                  </a:defRPr>
                </a:pPr>
              </a:p>
              <a:p>
                <a:pPr>
                  <a:defRPr sz="2400">
                    <a:solidFill>
                      <a:srgbClr val="BFBFBF"/>
                    </a:solidFill>
                    <a:latin typeface="Trebuchet MS"/>
                    <a:ea typeface="Trebuchet MS"/>
                    <a:cs typeface="Trebuchet MS"/>
                    <a:sym typeface="Trebuchet MS"/>
                  </a:defRPr>
                </a:pPr>
              </a:p>
              <a:p>
                <a:pPr>
                  <a:defRPr sz="2400">
                    <a:solidFill>
                      <a:srgbClr val="BFBFBF"/>
                    </a:solidFill>
                    <a:latin typeface="Trebuchet MS"/>
                    <a:ea typeface="Trebuchet MS"/>
                    <a:cs typeface="Trebuchet MS"/>
                    <a:sym typeface="Trebuchet MS"/>
                  </a:defRPr>
                </a:pPr>
                <a:r>
                  <a:t>You can also manually change the color of your background by going to VIEW &gt; SLIDE MASTER.  After you finish working on the master be sure to go to VIEW &gt; NORMAL to continue working on your poster.</a:t>
                </a:r>
              </a:p>
              <a:p>
                <a:pPr>
                  <a:defRPr sz="2400">
                    <a:solidFill>
                      <a:srgbClr val="BFBFBF"/>
                    </a:solidFill>
                    <a:latin typeface="Trebuchet MS"/>
                    <a:ea typeface="Trebuchet MS"/>
                    <a:cs typeface="Trebuchet MS"/>
                    <a:sym typeface="Trebuchet MS"/>
                  </a:defRPr>
                </a:pPr>
              </a:p>
              <a:p>
                <a:pPr algn="ctr">
                  <a:defRPr b="1" sz="3200">
                    <a:solidFill>
                      <a:srgbClr val="FFC000"/>
                    </a:solidFill>
                    <a:latin typeface="Trebuchet MS"/>
                    <a:ea typeface="Trebuchet MS"/>
                    <a:cs typeface="Trebuchet MS"/>
                    <a:sym typeface="Trebuchet MS"/>
                  </a:defRPr>
                </a:pPr>
                <a:r>
                  <a:t>How to add Text</a:t>
                </a:r>
              </a:p>
              <a:p>
                <a:pPr lvl="2" marL="1587" indent="3262313">
                  <a:defRPr sz="2400">
                    <a:solidFill>
                      <a:srgbClr val="BFBFBF"/>
                    </a:solidFill>
                    <a:latin typeface="Trebuchet MS"/>
                    <a:ea typeface="Trebuchet MS"/>
                    <a:cs typeface="Trebuchet MS"/>
                    <a:sym typeface="Trebuchet MS"/>
                  </a:defRPr>
                </a:pPr>
                <a:r>
                  <a:t>The template comes with a number of pre-formatted placeholders for headers and text blocks. You can add more blocks by copying and pasting the existing ones or by adding a text box from the HOME menu. </a:t>
                </a:r>
              </a:p>
              <a:p>
                <a:pPr lvl="2" marL="7041" indent="1504258">
                  <a:defRPr sz="2400">
                    <a:solidFill>
                      <a:srgbClr val="BFBFBF"/>
                    </a:solidFill>
                    <a:latin typeface="Trebuchet MS"/>
                    <a:ea typeface="Trebuchet MS"/>
                    <a:cs typeface="Trebuchet MS"/>
                    <a:sym typeface="Trebuchet MS"/>
                  </a:defRPr>
                </a:pPr>
              </a:p>
              <a:p>
                <a:pPr algn="ctr">
                  <a:defRPr sz="2400">
                    <a:solidFill>
                      <a:srgbClr val="BFBFBF"/>
                    </a:solidFill>
                    <a:latin typeface="Trebuchet MS"/>
                    <a:ea typeface="Trebuchet MS"/>
                    <a:cs typeface="Trebuchet MS"/>
                    <a:sym typeface="Trebuchet MS"/>
                  </a:defRPr>
                </a:pPr>
                <a:r>
                  <a:t> </a:t>
                </a:r>
                <a:r>
                  <a:rPr b="1" sz="3200">
                    <a:solidFill>
                      <a:srgbClr val="FFC000"/>
                    </a:solidFill>
                  </a:rPr>
                  <a:t>Text size</a:t>
                </a:r>
                <a:endParaRPr b="1" sz="3200">
                  <a:solidFill>
                    <a:srgbClr val="FFC000"/>
                  </a:solidFill>
                </a:endParaRPr>
              </a:p>
              <a:p>
                <a:pPr>
                  <a:defRPr sz="2400">
                    <a:solidFill>
                      <a:srgbClr val="BFBFBF"/>
                    </a:solidFill>
                    <a:latin typeface="Trebuchet MS"/>
                    <a:ea typeface="Trebuchet MS"/>
                    <a:cs typeface="Trebuchet MS"/>
                    <a:sym typeface="Trebuchet MS"/>
                  </a:defRPr>
                </a:pPr>
                <a:r>
                  <a:t>Adjust the size of your text based on how much content you have to present. The default template text offers a good starting point. Follow the conference requirements.</a:t>
                </a:r>
              </a:p>
              <a:p>
                <a:pPr lvl="2" marL="7041" indent="1504258">
                  <a:defRPr sz="2400">
                    <a:solidFill>
                      <a:srgbClr val="BFBFBF"/>
                    </a:solidFill>
                    <a:latin typeface="Trebuchet MS"/>
                    <a:ea typeface="Trebuchet MS"/>
                    <a:cs typeface="Trebuchet MS"/>
                    <a:sym typeface="Trebuchet MS"/>
                  </a:defRPr>
                </a:pPr>
              </a:p>
              <a:p>
                <a:pPr algn="ctr">
                  <a:defRPr b="1" sz="3200">
                    <a:solidFill>
                      <a:srgbClr val="FFC000"/>
                    </a:solidFill>
                    <a:latin typeface="Trebuchet MS"/>
                    <a:ea typeface="Trebuchet MS"/>
                    <a:cs typeface="Trebuchet MS"/>
                    <a:sym typeface="Trebuchet MS"/>
                  </a:defRPr>
                </a:pPr>
                <a:r>
                  <a:t>How to add Tables</a:t>
                </a:r>
              </a:p>
              <a:p>
                <a:pPr lvl="1" marL="3175" indent="1724025">
                  <a:defRPr sz="2400">
                    <a:solidFill>
                      <a:srgbClr val="BFBFBF"/>
                    </a:solidFill>
                    <a:latin typeface="Trebuchet MS"/>
                    <a:ea typeface="Trebuchet MS"/>
                    <a:cs typeface="Trebuchet MS"/>
                    <a:sym typeface="Trebuchet MS"/>
                  </a:defRPr>
                </a:pPr>
                <a:r>
                  <a:t>To add a table from scratch go to the INSERT menu and </a:t>
                </a:r>
                <a:br/>
                <a:r>
                  <a:t>click on TABLE. A drop-down box will help you select rows and columns. </a:t>
                </a:r>
              </a:p>
              <a:p>
                <a:pPr>
                  <a:defRPr sz="2400">
                    <a:solidFill>
                      <a:srgbClr val="BFBFBF"/>
                    </a:solidFill>
                    <a:latin typeface="Trebuchet MS"/>
                    <a:ea typeface="Trebuchet MS"/>
                    <a:cs typeface="Trebuchet MS"/>
                    <a:sym typeface="Trebuchet MS"/>
                  </a:defRPr>
                </a:pPr>
                <a:r>
                  <a:t>You can also copy and a paste a table from Word or another PowerPoint document. A pasted table may need to be re-formatted by RIGHT-CLICK &gt; FORMAT SHAPE, TEXT BOX, Margins.</a:t>
                </a:r>
              </a:p>
              <a:p>
                <a:pPr>
                  <a:defRPr sz="2400">
                    <a:solidFill>
                      <a:srgbClr val="BFBFBF"/>
                    </a:solidFill>
                    <a:latin typeface="Trebuchet MS"/>
                    <a:ea typeface="Trebuchet MS"/>
                    <a:cs typeface="Trebuchet MS"/>
                    <a:sym typeface="Trebuchet MS"/>
                  </a:defRPr>
                </a:pPr>
              </a:p>
              <a:p>
                <a:pPr algn="ctr">
                  <a:defRPr b="1" sz="3200">
                    <a:solidFill>
                      <a:srgbClr val="FFC000"/>
                    </a:solidFill>
                    <a:latin typeface="Trebuchet MS"/>
                    <a:ea typeface="Trebuchet MS"/>
                    <a:cs typeface="Trebuchet MS"/>
                    <a:sym typeface="Trebuchet MS"/>
                  </a:defRPr>
                </a:pPr>
                <a:r>
                  <a:t>Graphs / Charts</a:t>
                </a:r>
              </a:p>
              <a:p>
                <a:pPr>
                  <a:defRPr sz="2400">
                    <a:solidFill>
                      <a:srgbClr val="BFBFBF"/>
                    </a:solidFill>
                    <a:latin typeface="Trebuchet MS"/>
                    <a:ea typeface="Trebuchet MS"/>
                    <a:cs typeface="Trebuchet MS"/>
                    <a:sym typeface="Trebuchet MS"/>
                  </a:defRPr>
                </a:pPr>
                <a:r>
                  <a:t>You can simply copy and paste charts and graphs from Excel or Word. Some reformatting may be required depending on how the original document has been created.</a:t>
                </a:r>
              </a:p>
              <a:p>
                <a:pPr>
                  <a:defRPr sz="2400">
                    <a:solidFill>
                      <a:srgbClr val="BFBFBF"/>
                    </a:solidFill>
                    <a:latin typeface="Trebuchet MS"/>
                    <a:ea typeface="Trebuchet MS"/>
                    <a:cs typeface="Trebuchet MS"/>
                    <a:sym typeface="Trebuchet MS"/>
                  </a:defRPr>
                </a:pPr>
              </a:p>
              <a:p>
                <a:pPr algn="ctr">
                  <a:defRPr b="1" sz="3200">
                    <a:solidFill>
                      <a:srgbClr val="FFC000"/>
                    </a:solidFill>
                    <a:latin typeface="Trebuchet MS"/>
                    <a:ea typeface="Trebuchet MS"/>
                    <a:cs typeface="Trebuchet MS"/>
                    <a:sym typeface="Trebuchet MS"/>
                  </a:defRPr>
                </a:pPr>
                <a:r>
                  <a:t>How to change the column configuration</a:t>
                </a:r>
              </a:p>
              <a:p>
                <a:pPr>
                  <a:defRPr sz="2400">
                    <a:solidFill>
                      <a:srgbClr val="BFBFBF"/>
                    </a:solidFill>
                    <a:latin typeface="Trebuchet MS"/>
                    <a:ea typeface="Trebuchet MS"/>
                    <a:cs typeface="Trebuchet MS"/>
                    <a:sym typeface="Trebuchet MS"/>
                  </a:defRPr>
                </a:pPr>
                <a:r>
                  <a:t>RIGHT-CLICK on the poster background and select LAYOUT to see the column options available for this template. The poster columns can also be customized on the Master. VIEW &gt; MASTER.</a:t>
                </a:r>
              </a:p>
              <a:p>
                <a:pPr algn="ctr">
                  <a:defRPr b="1" sz="3200">
                    <a:solidFill>
                      <a:srgbClr val="FFC000"/>
                    </a:solidFill>
                    <a:latin typeface="Trebuchet MS"/>
                    <a:ea typeface="Trebuchet MS"/>
                    <a:cs typeface="Trebuchet MS"/>
                    <a:sym typeface="Trebuchet MS"/>
                  </a:defRPr>
                </a:pPr>
              </a:p>
              <a:p>
                <a:pPr algn="ctr">
                  <a:defRPr b="1" sz="3200">
                    <a:solidFill>
                      <a:srgbClr val="FFC000"/>
                    </a:solidFill>
                    <a:latin typeface="Trebuchet MS"/>
                    <a:ea typeface="Trebuchet MS"/>
                    <a:cs typeface="Trebuchet MS"/>
                    <a:sym typeface="Trebuchet MS"/>
                  </a:defRPr>
                </a:pPr>
                <a:r>
                  <a:t>How to remove the info bars</a:t>
                </a:r>
              </a:p>
              <a:p>
                <a:pPr>
                  <a:defRPr sz="2400">
                    <a:solidFill>
                      <a:srgbClr val="BFBFBF"/>
                    </a:solidFill>
                    <a:latin typeface="Trebuchet MS"/>
                    <a:ea typeface="Trebuchet MS"/>
                    <a:cs typeface="Trebuchet MS"/>
                    <a:sym typeface="Trebuchet MS"/>
                  </a:defRPr>
                </a:pPr>
                <a:r>
                  <a:t>If you are working in PowerPoint for Windows and have finished your poster, save as PDF and the bars will not be included. You can also delete them by going to VIEW &gt; MASTER. On the Mac adjust the Page-Setup to match the Page-Setup in PowerPoint before you create a PDF. You can also delete them from the Slide Master.</a:t>
                </a:r>
              </a:p>
              <a:p>
                <a:pPr>
                  <a:defRPr sz="2400">
                    <a:solidFill>
                      <a:srgbClr val="BFBFBF"/>
                    </a:solidFill>
                    <a:latin typeface="Trebuchet MS"/>
                    <a:ea typeface="Trebuchet MS"/>
                    <a:cs typeface="Trebuchet MS"/>
                    <a:sym typeface="Trebuchet MS"/>
                  </a:defRPr>
                </a:pPr>
              </a:p>
              <a:p>
                <a:pPr algn="ctr">
                  <a:defRPr b="1" sz="3200">
                    <a:solidFill>
                      <a:srgbClr val="FFC000"/>
                    </a:solidFill>
                    <a:latin typeface="Trebuchet MS"/>
                    <a:ea typeface="Trebuchet MS"/>
                    <a:cs typeface="Trebuchet MS"/>
                    <a:sym typeface="Trebuchet MS"/>
                  </a:defRPr>
                </a:pPr>
                <a:r>
                  <a:t>Save your work</a:t>
                </a:r>
              </a:p>
              <a:p>
                <a:pPr>
                  <a:defRPr sz="2400">
                    <a:solidFill>
                      <a:srgbClr val="BFBFBF"/>
                    </a:solidFill>
                    <a:latin typeface="Trebuchet MS"/>
                    <a:ea typeface="Trebuchet MS"/>
                    <a:cs typeface="Trebuchet MS"/>
                    <a:sym typeface="Trebuchet MS"/>
                  </a:defRPr>
                </a:pPr>
                <a:r>
                  <a:t>Save your template as a PowerPoint document. For printing, save as PowerPoint or “Print-quality” PDF.</a:t>
                </a:r>
              </a:p>
              <a:p>
                <a:pPr>
                  <a:defRPr sz="2400">
                    <a:solidFill>
                      <a:srgbClr val="BFBFBF"/>
                    </a:solidFill>
                    <a:latin typeface="Trebuchet MS"/>
                    <a:ea typeface="Trebuchet MS"/>
                    <a:cs typeface="Trebuchet MS"/>
                    <a:sym typeface="Trebuchet MS"/>
                  </a:defRPr>
                </a:pPr>
              </a:p>
              <a:p>
                <a:pPr algn="ctr">
                  <a:defRPr b="1" sz="3200">
                    <a:solidFill>
                      <a:srgbClr val="FFC000"/>
                    </a:solidFill>
                    <a:latin typeface="Trebuchet MS"/>
                    <a:ea typeface="Trebuchet MS"/>
                    <a:cs typeface="Trebuchet MS"/>
                    <a:sym typeface="Trebuchet MS"/>
                  </a:defRPr>
                </a:pPr>
                <a:r>
                  <a:t>Print your poster</a:t>
                </a:r>
              </a:p>
              <a:p>
                <a:pPr>
                  <a:defRPr sz="2400">
                    <a:solidFill>
                      <a:srgbClr val="BFBFBF"/>
                    </a:solidFill>
                    <a:latin typeface="Trebuchet MS"/>
                    <a:ea typeface="Trebuchet MS"/>
                    <a:cs typeface="Trebuchet MS"/>
                    <a:sym typeface="Trebuchet MS"/>
                  </a:defRPr>
                </a:pPr>
                <a:r>
                  <a:t>When you are ready to have your poster printed go online to PosterPresentations.com and click on the “Order Your Poster” button. Choose the poster type the best suits your needs and submit your order. If you submit a PowerPoint document you will be receiving a PDF proof for your approval prior to printing. If your order is placed and paid for before noon, Pacific, Monday through Friday, your order will ship out that same day. Next day, Second day, Third day, and Free Ground services are offered. Go to PosterPresentations.com for more information.</a:t>
                </a:r>
              </a:p>
            </p:txBody>
          </p:sp>
        </p:grpSp>
        <p:pic>
          <p:nvPicPr>
            <p:cNvPr id="11" name="Shape 73" descr="Shape 73"/>
            <p:cNvPicPr>
              <a:picLocks noChangeAspect="1"/>
            </p:cNvPicPr>
            <p:nvPr/>
          </p:nvPicPr>
          <p:blipFill>
            <a:blip r:embed="rId2">
              <a:extLst/>
            </a:blip>
            <a:stretch>
              <a:fillRect/>
            </a:stretch>
          </p:blipFill>
          <p:spPr>
            <a:xfrm>
              <a:off x="2757840" y="3404508"/>
              <a:ext cx="5586152" cy="2063773"/>
            </a:xfrm>
            <a:prstGeom prst="rect">
              <a:avLst/>
            </a:prstGeom>
            <a:ln w="12700" cap="flat">
              <a:noFill/>
              <a:miter lim="400000"/>
            </a:ln>
            <a:effectLst/>
          </p:spPr>
        </p:pic>
        <p:pic>
          <p:nvPicPr>
            <p:cNvPr id="12" name="Shape 74" descr="Shape 74"/>
            <p:cNvPicPr>
              <a:picLocks noChangeAspect="1"/>
            </p:cNvPicPr>
            <p:nvPr/>
          </p:nvPicPr>
          <p:blipFill>
            <a:blip r:embed="rId3">
              <a:extLst/>
            </a:blip>
            <a:stretch>
              <a:fillRect/>
            </a:stretch>
          </p:blipFill>
          <p:spPr>
            <a:xfrm>
              <a:off x="463980" y="7795103"/>
              <a:ext cx="2969584" cy="1370577"/>
            </a:xfrm>
            <a:prstGeom prst="rect">
              <a:avLst/>
            </a:prstGeom>
            <a:ln w="12700" cap="flat">
              <a:noFill/>
              <a:miter lim="400000"/>
            </a:ln>
            <a:effectLst/>
          </p:spPr>
        </p:pic>
        <p:pic>
          <p:nvPicPr>
            <p:cNvPr id="13" name="Shape 75" descr="Shape 75"/>
            <p:cNvPicPr>
              <a:picLocks noChangeAspect="1"/>
            </p:cNvPicPr>
            <p:nvPr/>
          </p:nvPicPr>
          <p:blipFill>
            <a:blip r:embed="rId4">
              <a:extLst/>
            </a:blip>
            <a:stretch>
              <a:fillRect/>
            </a:stretch>
          </p:blipFill>
          <p:spPr>
            <a:xfrm>
              <a:off x="471780" y="12402327"/>
              <a:ext cx="1482267" cy="992162"/>
            </a:xfrm>
            <a:prstGeom prst="rect">
              <a:avLst/>
            </a:prstGeom>
            <a:ln w="12700" cap="flat">
              <a:noFill/>
              <a:miter lim="400000"/>
            </a:ln>
            <a:effectLst/>
          </p:spPr>
        </p:pic>
        <p:grpSp>
          <p:nvGrpSpPr>
            <p:cNvPr id="17" name="Shape 76"/>
            <p:cNvGrpSpPr/>
            <p:nvPr/>
          </p:nvGrpSpPr>
          <p:grpSpPr>
            <a:xfrm>
              <a:off x="329371" y="29469627"/>
              <a:ext cx="10354214" cy="1265613"/>
              <a:chOff x="0" y="0"/>
              <a:chExt cx="10354212" cy="1265611"/>
            </a:xfrm>
          </p:grpSpPr>
          <p:sp>
            <p:nvSpPr>
              <p:cNvPr id="14" name="Shape 77"/>
              <p:cNvSpPr/>
              <p:nvPr/>
            </p:nvSpPr>
            <p:spPr>
              <a:xfrm>
                <a:off x="0" y="0"/>
                <a:ext cx="10354213" cy="1265612"/>
              </a:xfrm>
              <a:prstGeom prst="roundRect">
                <a:avLst>
                  <a:gd name="adj" fmla="val 16667"/>
                </a:avLst>
              </a:prstGeom>
              <a:solidFill>
                <a:srgbClr val="FFFFFF"/>
              </a:solidFill>
              <a:ln w="12700" cap="flat">
                <a:noFill/>
                <a:miter lim="400000"/>
              </a:ln>
              <a:effectLst/>
            </p:spPr>
            <p:txBody>
              <a:bodyPr wrap="square" lIns="45719" tIns="45719" rIns="45719" bIns="45719" numCol="1" anchor="ctr">
                <a:noAutofit/>
              </a:bodyPr>
              <a:lstStyle/>
              <a:p>
                <a:pPr algn="ctr">
                  <a:defRPr sz="8600">
                    <a:solidFill>
                      <a:srgbClr val="FFFFFF"/>
                    </a:solidFill>
                    <a:latin typeface="Calibri"/>
                    <a:ea typeface="Calibri"/>
                    <a:cs typeface="Calibri"/>
                    <a:sym typeface="Calibri"/>
                  </a:defRPr>
                </a:pPr>
              </a:p>
            </p:txBody>
          </p:sp>
          <p:pic>
            <p:nvPicPr>
              <p:cNvPr id="15" name="Shape 78" descr="Shape 78">
                <a:hlinkClick r:id="rId5" invalidUrl="" action="" tgtFrame="" tooltip="" history="1" highlightClick="0" endSnd="0"/>
              </p:cNvPr>
              <p:cNvPicPr>
                <a:picLocks noChangeAspect="1"/>
              </p:cNvPicPr>
              <p:nvPr/>
            </p:nvPicPr>
            <p:blipFill>
              <a:blip r:embed="rId6">
                <a:extLst/>
              </a:blip>
              <a:stretch>
                <a:fillRect/>
              </a:stretch>
            </p:blipFill>
            <p:spPr>
              <a:xfrm>
                <a:off x="133451" y="114108"/>
                <a:ext cx="968940" cy="1061115"/>
              </a:xfrm>
              <a:prstGeom prst="rect">
                <a:avLst/>
              </a:prstGeom>
              <a:ln w="12700" cap="flat">
                <a:noFill/>
                <a:miter lim="400000"/>
              </a:ln>
              <a:effectLst/>
            </p:spPr>
          </p:pic>
          <p:sp>
            <p:nvSpPr>
              <p:cNvPr id="16" name="Shape 79"/>
              <p:cNvSpPr txBox="1"/>
              <p:nvPr/>
            </p:nvSpPr>
            <p:spPr>
              <a:xfrm>
                <a:off x="1165830" y="220391"/>
                <a:ext cx="9188382" cy="8026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t">
                <a:spAutoFit/>
              </a:bodyPr>
              <a:lstStyle/>
              <a:p>
                <a:pPr>
                  <a:defRPr sz="2400">
                    <a:solidFill>
                      <a:srgbClr val="4E5B6F"/>
                    </a:solidFill>
                    <a:latin typeface="Trebuchet MS"/>
                    <a:ea typeface="Trebuchet MS"/>
                    <a:cs typeface="Trebuchet MS"/>
                    <a:sym typeface="Trebuchet MS"/>
                  </a:defRPr>
                </a:pPr>
                <a:r>
                  <a:t>Student discounts are available on our Facebook page.</a:t>
                </a:r>
                <a:br/>
                <a:r>
                  <a:t>Go to </a:t>
                </a:r>
                <a:r>
                  <a:rPr u="sng"/>
                  <a:t>PosterPresentations.com</a:t>
                </a:r>
                <a:r>
                  <a:t> and click on the FB icon. </a:t>
                </a:r>
              </a:p>
            </p:txBody>
          </p:sp>
        </p:grpSp>
        <p:sp>
          <p:nvSpPr>
            <p:cNvPr id="18" name="Shape 80"/>
            <p:cNvSpPr txBox="1"/>
            <p:nvPr/>
          </p:nvSpPr>
          <p:spPr>
            <a:xfrm>
              <a:off x="104972" y="31224844"/>
              <a:ext cx="6870215" cy="15608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2649" tIns="32649" rIns="32649" bIns="32649" numCol="1" anchor="t">
              <a:spAutoFit/>
            </a:bodyPr>
            <a:lstStyle/>
            <a:p>
              <a:pPr>
                <a:lnSpc>
                  <a:spcPct val="92857"/>
                </a:lnSpc>
                <a:defRPr sz="2800">
                  <a:solidFill>
                    <a:srgbClr val="FFFFFF"/>
                  </a:solidFill>
                  <a:latin typeface="Calibri"/>
                  <a:ea typeface="Calibri"/>
                  <a:cs typeface="Calibri"/>
                  <a:sym typeface="Calibri"/>
                </a:defRPr>
              </a:pPr>
              <a:r>
                <a:t>© 2015 PosterPresentations.com</a:t>
              </a:r>
              <a:br/>
              <a:r>
                <a:t>    </a:t>
              </a:r>
              <a:r>
                <a:rPr sz="2400"/>
                <a:t>2117 Fourth Street , Unit C        </a:t>
              </a:r>
              <a:endParaRPr sz="2400"/>
            </a:p>
            <a:p>
              <a:pPr>
                <a:lnSpc>
                  <a:spcPct val="108333"/>
                </a:lnSpc>
                <a:defRPr sz="2400">
                  <a:solidFill>
                    <a:srgbClr val="FFFFFF"/>
                  </a:solidFill>
                  <a:latin typeface="Calibri"/>
                  <a:ea typeface="Calibri"/>
                  <a:cs typeface="Calibri"/>
                  <a:sym typeface="Calibri"/>
                </a:defRPr>
              </a:pPr>
              <a:r>
                <a:t>     Berkeley CA </a:t>
              </a:r>
              <a:r>
                <a:rPr sz="2000"/>
                <a:t>94710</a:t>
              </a:r>
              <a:br>
                <a:rPr sz="2000"/>
              </a:br>
              <a:r>
                <a:t>    </a:t>
              </a:r>
              <a:r>
                <a:rPr b="1">
                  <a:solidFill>
                    <a:srgbClr val="FFFF00"/>
                  </a:solidFill>
                </a:rPr>
                <a:t>posterpresenter@gmail.com</a:t>
              </a:r>
            </a:p>
          </p:txBody>
        </p:sp>
      </p:grpSp>
      <p:grpSp>
        <p:nvGrpSpPr>
          <p:cNvPr id="44" name="Shape 81"/>
          <p:cNvGrpSpPr/>
          <p:nvPr/>
        </p:nvGrpSpPr>
        <p:grpSpPr>
          <a:xfrm>
            <a:off x="-11225189" y="0"/>
            <a:ext cx="11018866" cy="32918400"/>
            <a:chOff x="0" y="0"/>
            <a:chExt cx="11018864" cy="32918400"/>
          </a:xfrm>
        </p:grpSpPr>
        <p:grpSp>
          <p:nvGrpSpPr>
            <p:cNvPr id="22" name="Shape 82"/>
            <p:cNvGrpSpPr/>
            <p:nvPr/>
          </p:nvGrpSpPr>
          <p:grpSpPr>
            <a:xfrm>
              <a:off x="9054" y="0"/>
              <a:ext cx="11009812" cy="32918400"/>
              <a:chOff x="0" y="0"/>
              <a:chExt cx="11009810" cy="32918400"/>
            </a:xfrm>
          </p:grpSpPr>
          <p:sp>
            <p:nvSpPr>
              <p:cNvPr id="20" name="Rectangle"/>
              <p:cNvSpPr/>
              <p:nvPr/>
            </p:nvSpPr>
            <p:spPr>
              <a:xfrm>
                <a:off x="0" y="0"/>
                <a:ext cx="11009811" cy="32918400"/>
              </a:xfrm>
              <a:prstGeom prst="rect">
                <a:avLst/>
              </a:prstGeom>
              <a:solidFill>
                <a:srgbClr val="0C0C0C"/>
              </a:solidFill>
              <a:ln w="12700" cap="flat">
                <a:noFill/>
                <a:miter lim="400000"/>
              </a:ln>
              <a:effectLst/>
            </p:spPr>
            <p:txBody>
              <a:bodyPr wrap="square" lIns="45719" tIns="45719" rIns="45719" bIns="45719" numCol="1" anchor="t">
                <a:noAutofit/>
              </a:bodyPr>
              <a:lstStyle/>
              <a:p>
                <a:pPr/>
              </a:p>
            </p:txBody>
          </p:sp>
          <p:sp>
            <p:nvSpPr>
              <p:cNvPr id="21" name="(—THIS SIDEBAR DOES NOT PRINT—)…"/>
              <p:cNvSpPr txBox="1"/>
              <p:nvPr/>
            </p:nvSpPr>
            <p:spPr>
              <a:xfrm>
                <a:off x="0" y="0"/>
                <a:ext cx="11009811" cy="2477770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t">
                <a:spAutoFit/>
              </a:bodyPr>
              <a:lstStyle/>
              <a:p>
                <a:pPr algn="ctr">
                  <a:defRPr b="1" sz="3200">
                    <a:solidFill>
                      <a:srgbClr val="FF0000"/>
                    </a:solidFill>
                    <a:latin typeface="Trebuchet MS"/>
                    <a:ea typeface="Trebuchet MS"/>
                    <a:cs typeface="Trebuchet MS"/>
                    <a:sym typeface="Trebuchet MS"/>
                  </a:defRPr>
                </a:pPr>
                <a:r>
                  <a:t>(—THIS SIDEBAR DOES NOT PRINT—)</a:t>
                </a:r>
              </a:p>
              <a:p>
                <a:pPr algn="ctr">
                  <a:defRPr b="1" sz="4000">
                    <a:solidFill>
                      <a:srgbClr val="FFFFFF"/>
                    </a:solidFill>
                    <a:latin typeface="Trebuchet MS"/>
                    <a:ea typeface="Trebuchet MS"/>
                    <a:cs typeface="Trebuchet MS"/>
                    <a:sym typeface="Trebuchet MS"/>
                  </a:defRPr>
                </a:pPr>
                <a:r>
                  <a:t>DESIGN GUIDE</a:t>
                </a:r>
              </a:p>
              <a:p>
                <a:pPr algn="ctr">
                  <a:defRPr b="1" sz="2800">
                    <a:solidFill>
                      <a:srgbClr val="FFFFFF"/>
                    </a:solidFill>
                    <a:latin typeface="Trebuchet MS"/>
                    <a:ea typeface="Trebuchet MS"/>
                    <a:cs typeface="Trebuchet MS"/>
                    <a:sym typeface="Trebuchet MS"/>
                  </a:defRPr>
                </a:pPr>
              </a:p>
              <a:p>
                <a:pPr>
                  <a:defRPr sz="2800">
                    <a:solidFill>
                      <a:srgbClr val="FFFFFF"/>
                    </a:solidFill>
                    <a:latin typeface="Trebuchet MS"/>
                    <a:ea typeface="Trebuchet MS"/>
                    <a:cs typeface="Trebuchet MS"/>
                    <a:sym typeface="Trebuchet MS"/>
                  </a:defRPr>
                </a:pPr>
                <a:r>
                  <a:t>This PowerPoint 2007 template produces a 36”x48” presentation poster. You can use it to create your research poster and save valuable time placing titles, subtitles, text, and graphics. </a:t>
                </a:r>
              </a:p>
              <a:p>
                <a:pPr>
                  <a:defRPr sz="2800">
                    <a:solidFill>
                      <a:srgbClr val="FFFFFF"/>
                    </a:solidFill>
                    <a:latin typeface="Trebuchet MS"/>
                    <a:ea typeface="Trebuchet MS"/>
                    <a:cs typeface="Trebuchet MS"/>
                    <a:sym typeface="Trebuchet MS"/>
                  </a:defRPr>
                </a:pPr>
              </a:p>
              <a:p>
                <a:pPr>
                  <a:defRPr sz="2800">
                    <a:solidFill>
                      <a:srgbClr val="FFFFFF"/>
                    </a:solidFill>
                    <a:latin typeface="Trebuchet MS"/>
                    <a:ea typeface="Trebuchet MS"/>
                    <a:cs typeface="Trebuchet MS"/>
                    <a:sym typeface="Trebuchet MS"/>
                  </a:defRPr>
                </a:pPr>
                <a:r>
                  <a:t>We provide a series of online tutorials that will guide you through the poster design process and answer your poster production questions. To view our template tutorials, go online to </a:t>
                </a:r>
                <a:r>
                  <a:rPr b="1">
                    <a:solidFill>
                      <a:srgbClr val="FFC000"/>
                    </a:solidFill>
                  </a:rPr>
                  <a:t>PosterPresentations.com</a:t>
                </a:r>
                <a:r>
                  <a:rPr b="1"/>
                  <a:t> </a:t>
                </a:r>
                <a:r>
                  <a:t>and click on HELP DESK.</a:t>
                </a:r>
              </a:p>
              <a:p>
                <a:pPr>
                  <a:defRPr sz="2800">
                    <a:solidFill>
                      <a:srgbClr val="FFFFFF"/>
                    </a:solidFill>
                    <a:latin typeface="Trebuchet MS"/>
                    <a:ea typeface="Trebuchet MS"/>
                    <a:cs typeface="Trebuchet MS"/>
                    <a:sym typeface="Trebuchet MS"/>
                  </a:defRPr>
                </a:pPr>
              </a:p>
              <a:p>
                <a:pPr>
                  <a:defRPr sz="2800">
                    <a:solidFill>
                      <a:srgbClr val="FFFFFF"/>
                    </a:solidFill>
                    <a:latin typeface="Trebuchet MS"/>
                    <a:ea typeface="Trebuchet MS"/>
                    <a:cs typeface="Trebuchet MS"/>
                    <a:sym typeface="Trebuchet MS"/>
                  </a:defRPr>
                </a:pPr>
                <a:r>
                  <a:t>When you are ready to print your poster, go online to PosterPresentations.com</a:t>
                </a:r>
                <a:br/>
              </a:p>
              <a:p>
                <a:pPr>
                  <a:defRPr sz="2800">
                    <a:solidFill>
                      <a:srgbClr val="FFFFFF"/>
                    </a:solidFill>
                    <a:latin typeface="Trebuchet MS"/>
                    <a:ea typeface="Trebuchet MS"/>
                    <a:cs typeface="Trebuchet MS"/>
                    <a:sym typeface="Trebuchet MS"/>
                  </a:defRPr>
                </a:pPr>
                <a:r>
                  <a:t>Need assistance? Call us at </a:t>
                </a:r>
                <a:r>
                  <a:rPr>
                    <a:solidFill>
                      <a:srgbClr val="FFC000"/>
                    </a:solidFill>
                  </a:rPr>
                  <a:t>1.510.649.3001</a:t>
                </a:r>
                <a:endParaRPr>
                  <a:solidFill>
                    <a:srgbClr val="FFC000"/>
                  </a:solidFill>
                </a:endParaRPr>
              </a:p>
              <a:p>
                <a:pPr>
                  <a:defRPr b="1" sz="3600">
                    <a:solidFill>
                      <a:srgbClr val="FFFF00"/>
                    </a:solidFill>
                    <a:latin typeface="Trebuchet MS"/>
                    <a:ea typeface="Trebuchet MS"/>
                    <a:cs typeface="Trebuchet MS"/>
                    <a:sym typeface="Trebuchet MS"/>
                  </a:defRPr>
                </a:pPr>
              </a:p>
              <a:p>
                <a:pPr algn="ctr">
                  <a:defRPr b="1" sz="2400">
                    <a:solidFill>
                      <a:srgbClr val="FFFFFF"/>
                    </a:solidFill>
                    <a:latin typeface="Trebuchet MS"/>
                    <a:ea typeface="Trebuchet MS"/>
                    <a:cs typeface="Trebuchet MS"/>
                    <a:sym typeface="Trebuchet MS"/>
                  </a:defRPr>
                </a:pPr>
              </a:p>
              <a:p>
                <a:pPr algn="ctr">
                  <a:defRPr b="1" sz="4000">
                    <a:solidFill>
                      <a:srgbClr val="FFFFFF"/>
                    </a:solidFill>
                    <a:latin typeface="Trebuchet MS"/>
                    <a:ea typeface="Trebuchet MS"/>
                    <a:cs typeface="Trebuchet MS"/>
                    <a:sym typeface="Trebuchet MS"/>
                  </a:defRPr>
                </a:pPr>
                <a:r>
                  <a:t>QUICK START</a:t>
                </a:r>
              </a:p>
              <a:p>
                <a:pPr algn="ctr">
                  <a:defRPr b="1" sz="3200">
                    <a:solidFill>
                      <a:srgbClr val="FFFFFF"/>
                    </a:solidFill>
                    <a:latin typeface="Trebuchet MS"/>
                    <a:ea typeface="Trebuchet MS"/>
                    <a:cs typeface="Trebuchet MS"/>
                    <a:sym typeface="Trebuchet MS"/>
                  </a:defRPr>
                </a:pPr>
              </a:p>
              <a:p>
                <a:pPr algn="ctr">
                  <a:defRPr b="1" sz="3200">
                    <a:solidFill>
                      <a:srgbClr val="FFC000"/>
                    </a:solidFill>
                    <a:latin typeface="Trebuchet MS"/>
                    <a:ea typeface="Trebuchet MS"/>
                    <a:cs typeface="Trebuchet MS"/>
                    <a:sym typeface="Trebuchet MS"/>
                  </a:defRPr>
                </a:pPr>
                <a:r>
                  <a:t>Zoom in and out</a:t>
                </a:r>
              </a:p>
              <a:p>
                <a:pPr marL="1892300" indent="-1892300">
                  <a:defRPr sz="2400">
                    <a:solidFill>
                      <a:srgbClr val="FFFFFF"/>
                    </a:solidFill>
                    <a:latin typeface="Trebuchet MS"/>
                    <a:ea typeface="Trebuchet MS"/>
                    <a:cs typeface="Trebuchet MS"/>
                    <a:sym typeface="Trebuchet MS"/>
                  </a:defRPr>
                </a:pPr>
                <a:r>
                  <a:t>	</a:t>
                </a:r>
                <a:r>
                  <a:rPr>
                    <a:solidFill>
                      <a:srgbClr val="BFBFBF"/>
                    </a:solidFill>
                  </a:rPr>
                  <a:t>As you work on your poster zoom in and out to the level that is more comfortable to you. </a:t>
                </a:r>
                <a:endParaRPr>
                  <a:solidFill>
                    <a:srgbClr val="BFBFBF"/>
                  </a:solidFill>
                </a:endParaRPr>
              </a:p>
              <a:p>
                <a:pPr marL="1892300" indent="-1892300">
                  <a:defRPr b="1" sz="2400">
                    <a:solidFill>
                      <a:srgbClr val="BFBFBF"/>
                    </a:solidFill>
                    <a:latin typeface="Trebuchet MS"/>
                    <a:ea typeface="Trebuchet MS"/>
                    <a:cs typeface="Trebuchet MS"/>
                    <a:sym typeface="Trebuchet MS"/>
                  </a:defRPr>
                </a:pPr>
                <a:r>
                  <a:t>	</a:t>
                </a:r>
                <a:r>
                  <a:rPr b="0"/>
                  <a:t>Go to VIEW &gt; ZOOM.</a:t>
                </a:r>
                <a:endParaRPr b="0"/>
              </a:p>
              <a:p>
                <a:pPr>
                  <a:defRPr sz="2800">
                    <a:solidFill>
                      <a:srgbClr val="FFFFFF"/>
                    </a:solidFill>
                    <a:latin typeface="Trebuchet MS"/>
                    <a:ea typeface="Trebuchet MS"/>
                    <a:cs typeface="Trebuchet MS"/>
                    <a:sym typeface="Trebuchet MS"/>
                  </a:defRPr>
                </a:pPr>
              </a:p>
              <a:p>
                <a:pPr algn="ctr">
                  <a:defRPr b="1" sz="3200">
                    <a:solidFill>
                      <a:srgbClr val="FFC000"/>
                    </a:solidFill>
                    <a:latin typeface="Trebuchet MS"/>
                    <a:ea typeface="Trebuchet MS"/>
                    <a:cs typeface="Trebuchet MS"/>
                    <a:sym typeface="Trebuchet MS"/>
                  </a:defRPr>
                </a:pPr>
                <a:r>
                  <a:t>Title, Authors, and Affiliations</a:t>
                </a:r>
              </a:p>
              <a:p>
                <a:pPr>
                  <a:defRPr sz="2400">
                    <a:solidFill>
                      <a:srgbClr val="BFBFBF"/>
                    </a:solidFill>
                    <a:latin typeface="Trebuchet MS"/>
                    <a:ea typeface="Trebuchet MS"/>
                    <a:cs typeface="Trebuchet MS"/>
                    <a:sym typeface="Trebuchet MS"/>
                  </a:defRPr>
                </a:pPr>
                <a:r>
                  <a:t>Start designing your poster by adding the title, the names of the authors, and the affiliated institutions. You can type or paste text into the provided boxes. The template will automatically adjust the size of your text to fit the title box. You can manually override this feature and change the size of your text. </a:t>
                </a:r>
              </a:p>
              <a:p>
                <a:pPr>
                  <a:defRPr sz="2400">
                    <a:solidFill>
                      <a:srgbClr val="BFBFBF"/>
                    </a:solidFill>
                    <a:latin typeface="Trebuchet MS"/>
                    <a:ea typeface="Trebuchet MS"/>
                    <a:cs typeface="Trebuchet MS"/>
                    <a:sym typeface="Trebuchet MS"/>
                  </a:defRPr>
                </a:pPr>
              </a:p>
              <a:p>
                <a:pPr>
                  <a:defRPr b="1" sz="2400">
                    <a:solidFill>
                      <a:srgbClr val="FFC000"/>
                    </a:solidFill>
                    <a:latin typeface="Trebuchet MS"/>
                    <a:ea typeface="Trebuchet MS"/>
                    <a:cs typeface="Trebuchet MS"/>
                    <a:sym typeface="Trebuchet MS"/>
                  </a:defRPr>
                </a:pPr>
                <a:r>
                  <a:t>TIP: </a:t>
                </a:r>
                <a:r>
                  <a:rPr b="0">
                    <a:solidFill>
                      <a:srgbClr val="BFBFBF"/>
                    </a:solidFill>
                  </a:rPr>
                  <a:t>The font size of your title should be bigger than your name(s) and institution name(s).</a:t>
                </a:r>
                <a:endParaRPr b="0">
                  <a:solidFill>
                    <a:srgbClr val="BFBFBF"/>
                  </a:solidFill>
                </a:endParaRPr>
              </a:p>
              <a:p>
                <a:pPr>
                  <a:defRPr b="1" sz="2800">
                    <a:solidFill>
                      <a:srgbClr val="FFFFFF"/>
                    </a:solidFill>
                    <a:latin typeface="Trebuchet MS"/>
                    <a:ea typeface="Trebuchet MS"/>
                    <a:cs typeface="Trebuchet MS"/>
                    <a:sym typeface="Trebuchet MS"/>
                  </a:defRPr>
                </a:pPr>
                <a:br>
                  <a:rPr b="0">
                    <a:solidFill>
                      <a:srgbClr val="BFBFBF"/>
                    </a:solidFill>
                  </a:rPr>
                </a:br>
              </a:p>
              <a:p>
                <a:pPr algn="ctr">
                  <a:defRPr b="1" sz="2800">
                    <a:solidFill>
                      <a:srgbClr val="FFC000"/>
                    </a:solidFill>
                    <a:latin typeface="Trebuchet MS"/>
                    <a:ea typeface="Trebuchet MS"/>
                    <a:cs typeface="Trebuchet MS"/>
                    <a:sym typeface="Trebuchet MS"/>
                  </a:defRPr>
                </a:pPr>
              </a:p>
              <a:p>
                <a:pPr algn="ctr">
                  <a:defRPr b="1" sz="2800">
                    <a:solidFill>
                      <a:srgbClr val="FFC000"/>
                    </a:solidFill>
                    <a:latin typeface="Trebuchet MS"/>
                    <a:ea typeface="Trebuchet MS"/>
                    <a:cs typeface="Trebuchet MS"/>
                    <a:sym typeface="Trebuchet MS"/>
                  </a:defRPr>
                </a:pPr>
              </a:p>
              <a:p>
                <a:pPr algn="ctr">
                  <a:defRPr b="1" sz="3200">
                    <a:solidFill>
                      <a:srgbClr val="FFC000"/>
                    </a:solidFill>
                    <a:latin typeface="Trebuchet MS"/>
                    <a:ea typeface="Trebuchet MS"/>
                    <a:cs typeface="Trebuchet MS"/>
                    <a:sym typeface="Trebuchet MS"/>
                  </a:defRPr>
                </a:pPr>
                <a:r>
                  <a:t>Adding Logos / Seals</a:t>
                </a:r>
              </a:p>
              <a:p>
                <a:pPr>
                  <a:defRPr sz="2400">
                    <a:solidFill>
                      <a:srgbClr val="BFBFBF"/>
                    </a:solidFill>
                    <a:latin typeface="Trebuchet MS"/>
                    <a:ea typeface="Trebuchet MS"/>
                    <a:cs typeface="Trebuchet MS"/>
                    <a:sym typeface="Trebuchet MS"/>
                  </a:defRPr>
                </a:pPr>
                <a:r>
                  <a:t>Most often, logos are added on each side of the title. You can insert a logo by dragging and dropping it from your desktop, copy and paste or by going to INSERT &gt; PICTURES. Logos taken from web sites are likely to be low quality when printed. Zoom it at 100% to see what the logo will look like on the final poster and make any necessary adjustments.  </a:t>
                </a:r>
              </a:p>
              <a:p>
                <a:pPr>
                  <a:defRPr sz="2400">
                    <a:solidFill>
                      <a:srgbClr val="BFBFBF"/>
                    </a:solidFill>
                    <a:latin typeface="Trebuchet MS"/>
                    <a:ea typeface="Trebuchet MS"/>
                    <a:cs typeface="Trebuchet MS"/>
                    <a:sym typeface="Trebuchet MS"/>
                  </a:defRPr>
                </a:pPr>
              </a:p>
              <a:p>
                <a:pPr>
                  <a:defRPr b="1" sz="2400">
                    <a:solidFill>
                      <a:srgbClr val="FFC000"/>
                    </a:solidFill>
                    <a:latin typeface="Trebuchet MS"/>
                    <a:ea typeface="Trebuchet MS"/>
                    <a:cs typeface="Trebuchet MS"/>
                    <a:sym typeface="Trebuchet MS"/>
                  </a:defRPr>
                </a:pPr>
                <a:r>
                  <a:t>TIP: </a:t>
                </a:r>
                <a:r>
                  <a:rPr b="0">
                    <a:solidFill>
                      <a:srgbClr val="BFBFBF"/>
                    </a:solidFill>
                  </a:rPr>
                  <a:t>See if your school’s logo is available on our free poster templates page.</a:t>
                </a:r>
                <a:endParaRPr b="0">
                  <a:solidFill>
                    <a:srgbClr val="BFBFBF"/>
                  </a:solidFill>
                </a:endParaRPr>
              </a:p>
              <a:p>
                <a:pPr>
                  <a:defRPr sz="2400">
                    <a:solidFill>
                      <a:srgbClr val="FFFFFF"/>
                    </a:solidFill>
                    <a:latin typeface="Trebuchet MS"/>
                    <a:ea typeface="Trebuchet MS"/>
                    <a:cs typeface="Trebuchet MS"/>
                    <a:sym typeface="Trebuchet MS"/>
                  </a:defRPr>
                </a:pPr>
              </a:p>
              <a:p>
                <a:pPr algn="ctr">
                  <a:defRPr b="1" sz="3200">
                    <a:solidFill>
                      <a:srgbClr val="FFC000"/>
                    </a:solidFill>
                    <a:latin typeface="Trebuchet MS"/>
                    <a:ea typeface="Trebuchet MS"/>
                    <a:cs typeface="Trebuchet MS"/>
                    <a:sym typeface="Trebuchet MS"/>
                  </a:defRPr>
                </a:pPr>
                <a:r>
                  <a:t>Photographs / Graphics</a:t>
                </a:r>
              </a:p>
              <a:p>
                <a:pPr>
                  <a:defRPr sz="2400">
                    <a:solidFill>
                      <a:srgbClr val="BFBFBF"/>
                    </a:solidFill>
                    <a:latin typeface="Trebuchet MS"/>
                    <a:ea typeface="Trebuchet MS"/>
                    <a:cs typeface="Trebuchet MS"/>
                    <a:sym typeface="Trebuchet MS"/>
                  </a:defRPr>
                </a:pPr>
                <a:r>
                  <a:t>You can add images by dragging and dropping from your desktop, copy and paste, or by going to INSERT &gt; PICTURES. Resize images proportionally by holding down the SHIFT key and dragging one of the corner handles. For a professional-looking poster, do not distort your images by enlarging them disproportionally.</a:t>
                </a:r>
              </a:p>
              <a:p>
                <a:pPr>
                  <a:defRPr sz="2400">
                    <a:solidFill>
                      <a:srgbClr val="FFFFFF"/>
                    </a:solidFill>
                    <a:latin typeface="Trebuchet MS"/>
                    <a:ea typeface="Trebuchet MS"/>
                    <a:cs typeface="Trebuchet MS"/>
                    <a:sym typeface="Trebuchet MS"/>
                  </a:defRPr>
                </a:pPr>
              </a:p>
              <a:p>
                <a:pPr algn="ctr">
                  <a:defRPr b="1" sz="2800">
                    <a:solidFill>
                      <a:srgbClr val="FFC000"/>
                    </a:solidFill>
                    <a:latin typeface="Trebuchet MS"/>
                    <a:ea typeface="Trebuchet MS"/>
                    <a:cs typeface="Trebuchet MS"/>
                    <a:sym typeface="Trebuchet MS"/>
                  </a:defRPr>
                </a:pPr>
              </a:p>
              <a:p>
                <a:pPr algn="ctr">
                  <a:defRPr b="1" sz="2800">
                    <a:solidFill>
                      <a:srgbClr val="FFC000"/>
                    </a:solidFill>
                    <a:latin typeface="Trebuchet MS"/>
                    <a:ea typeface="Trebuchet MS"/>
                    <a:cs typeface="Trebuchet MS"/>
                    <a:sym typeface="Trebuchet MS"/>
                  </a:defRPr>
                </a:pPr>
              </a:p>
              <a:p>
                <a:pPr algn="ctr">
                  <a:defRPr b="1" sz="2800">
                    <a:solidFill>
                      <a:srgbClr val="FFC000"/>
                    </a:solidFill>
                    <a:latin typeface="Trebuchet MS"/>
                    <a:ea typeface="Trebuchet MS"/>
                    <a:cs typeface="Trebuchet MS"/>
                    <a:sym typeface="Trebuchet MS"/>
                  </a:defRPr>
                </a:pPr>
              </a:p>
              <a:p>
                <a:pPr algn="ctr">
                  <a:defRPr b="1" sz="2800">
                    <a:solidFill>
                      <a:srgbClr val="FFC000"/>
                    </a:solidFill>
                    <a:latin typeface="Trebuchet MS"/>
                    <a:ea typeface="Trebuchet MS"/>
                    <a:cs typeface="Trebuchet MS"/>
                    <a:sym typeface="Trebuchet MS"/>
                  </a:defRPr>
                </a:pPr>
              </a:p>
              <a:p>
                <a:pPr algn="ctr">
                  <a:defRPr b="1" sz="2800">
                    <a:solidFill>
                      <a:srgbClr val="FFC000"/>
                    </a:solidFill>
                    <a:latin typeface="Trebuchet MS"/>
                    <a:ea typeface="Trebuchet MS"/>
                    <a:cs typeface="Trebuchet MS"/>
                    <a:sym typeface="Trebuchet MS"/>
                  </a:defRPr>
                </a:pPr>
              </a:p>
              <a:p>
                <a:pPr algn="ctr">
                  <a:defRPr b="1" sz="2800">
                    <a:solidFill>
                      <a:srgbClr val="FFC000"/>
                    </a:solidFill>
                    <a:latin typeface="Trebuchet MS"/>
                    <a:ea typeface="Trebuchet MS"/>
                    <a:cs typeface="Trebuchet MS"/>
                    <a:sym typeface="Trebuchet MS"/>
                  </a:defRPr>
                </a:pPr>
              </a:p>
              <a:p>
                <a:pPr algn="ctr">
                  <a:defRPr b="1" sz="3200">
                    <a:solidFill>
                      <a:srgbClr val="FFC000"/>
                    </a:solidFill>
                    <a:latin typeface="Trebuchet MS"/>
                    <a:ea typeface="Trebuchet MS"/>
                    <a:cs typeface="Trebuchet MS"/>
                    <a:sym typeface="Trebuchet MS"/>
                  </a:defRPr>
                </a:pPr>
                <a:r>
                  <a:t>Image Quality Check</a:t>
                </a:r>
              </a:p>
              <a:p>
                <a:pPr>
                  <a:defRPr sz="2400">
                    <a:solidFill>
                      <a:srgbClr val="BFBFBF"/>
                    </a:solidFill>
                    <a:latin typeface="Trebuchet MS"/>
                    <a:ea typeface="Trebuchet MS"/>
                    <a:cs typeface="Trebuchet MS"/>
                    <a:sym typeface="Trebuchet MS"/>
                  </a:defRPr>
                </a:pPr>
                <a:r>
                  <a:t>Zoom in and look at your images at 100% magnification. If they look good they will print well. </a:t>
                </a:r>
              </a:p>
            </p:txBody>
          </p:sp>
        </p:grpSp>
        <p:sp>
          <p:nvSpPr>
            <p:cNvPr id="23" name="Shape 83"/>
            <p:cNvSpPr/>
            <p:nvPr/>
          </p:nvSpPr>
          <p:spPr>
            <a:xfrm>
              <a:off x="0" y="8422500"/>
              <a:ext cx="10999746" cy="3341"/>
            </a:xfrm>
            <a:prstGeom prst="line">
              <a:avLst/>
            </a:prstGeom>
            <a:noFill/>
            <a:ln w="9525" cap="flat">
              <a:solidFill>
                <a:srgbClr val="FFC000"/>
              </a:solidFill>
              <a:prstDash val="solid"/>
              <a:round/>
            </a:ln>
            <a:effectLst/>
          </p:spPr>
          <p:txBody>
            <a:bodyPr wrap="square" lIns="45719" tIns="45719" rIns="45719" bIns="45719" numCol="1" anchor="t">
              <a:noAutofit/>
            </a:bodyPr>
            <a:lstStyle/>
            <a:p>
              <a:pPr/>
            </a:p>
          </p:txBody>
        </p:sp>
        <p:pic>
          <p:nvPicPr>
            <p:cNvPr id="24" name="Shape 84" descr="Shape 84"/>
            <p:cNvPicPr>
              <a:picLocks noChangeAspect="1"/>
            </p:cNvPicPr>
            <p:nvPr/>
          </p:nvPicPr>
          <p:blipFill>
            <a:blip r:embed="rId7">
              <a:extLst/>
            </a:blip>
            <a:stretch>
              <a:fillRect/>
            </a:stretch>
          </p:blipFill>
          <p:spPr>
            <a:xfrm>
              <a:off x="484450" y="10261717"/>
              <a:ext cx="1597667" cy="1201935"/>
            </a:xfrm>
            <a:prstGeom prst="rect">
              <a:avLst/>
            </a:prstGeom>
            <a:ln w="12700" cap="flat">
              <a:noFill/>
              <a:miter lim="400000"/>
            </a:ln>
            <a:effectLst/>
          </p:spPr>
        </p:pic>
        <p:pic>
          <p:nvPicPr>
            <p:cNvPr id="25" name="Shape 85" descr="Shape 85"/>
            <p:cNvPicPr>
              <a:picLocks noChangeAspect="1"/>
            </p:cNvPicPr>
            <p:nvPr/>
          </p:nvPicPr>
          <p:blipFill>
            <a:blip r:embed="rId8">
              <a:extLst/>
            </a:blip>
            <a:stretch>
              <a:fillRect/>
            </a:stretch>
          </p:blipFill>
          <p:spPr>
            <a:xfrm>
              <a:off x="492425" y="15696925"/>
              <a:ext cx="9986808" cy="1053597"/>
            </a:xfrm>
            <a:prstGeom prst="rect">
              <a:avLst/>
            </a:prstGeom>
            <a:ln w="12700" cap="flat">
              <a:noFill/>
              <a:miter lim="400000"/>
            </a:ln>
            <a:effectLst/>
          </p:spPr>
        </p:pic>
        <p:grpSp>
          <p:nvGrpSpPr>
            <p:cNvPr id="38" name="Shape 86"/>
            <p:cNvGrpSpPr/>
            <p:nvPr/>
          </p:nvGrpSpPr>
          <p:grpSpPr>
            <a:xfrm>
              <a:off x="1480197" y="23540955"/>
              <a:ext cx="7531183" cy="2041091"/>
              <a:chOff x="0" y="0"/>
              <a:chExt cx="7531182" cy="2041090"/>
            </a:xfrm>
          </p:grpSpPr>
          <p:grpSp>
            <p:nvGrpSpPr>
              <p:cNvPr id="30" name="Shape 87"/>
              <p:cNvGrpSpPr/>
              <p:nvPr/>
            </p:nvGrpSpPr>
            <p:grpSpPr>
              <a:xfrm>
                <a:off x="3660437" y="96266"/>
                <a:ext cx="1354939" cy="1944825"/>
                <a:chOff x="0" y="0"/>
                <a:chExt cx="1354937" cy="1944823"/>
              </a:xfrm>
            </p:grpSpPr>
            <p:pic>
              <p:nvPicPr>
                <p:cNvPr id="26" name="Shape 88" descr="Shape 88"/>
                <p:cNvPicPr>
                  <a:picLocks noChangeAspect="1"/>
                </p:cNvPicPr>
                <p:nvPr/>
              </p:nvPicPr>
              <p:blipFill>
                <a:blip r:embed="rId9">
                  <a:extLst/>
                </a:blip>
                <a:stretch>
                  <a:fillRect/>
                </a:stretch>
              </p:blipFill>
              <p:spPr>
                <a:xfrm>
                  <a:off x="18317" y="0"/>
                  <a:ext cx="1336621" cy="1656884"/>
                </a:xfrm>
                <a:prstGeom prst="rect">
                  <a:avLst/>
                </a:prstGeom>
                <a:ln w="12700" cap="flat">
                  <a:noFill/>
                  <a:miter lim="400000"/>
                </a:ln>
                <a:effectLst/>
              </p:spPr>
            </p:pic>
            <p:grpSp>
              <p:nvGrpSpPr>
                <p:cNvPr id="29" name="Shape 89"/>
                <p:cNvGrpSpPr/>
                <p:nvPr/>
              </p:nvGrpSpPr>
              <p:grpSpPr>
                <a:xfrm>
                  <a:off x="0" y="1513936"/>
                  <a:ext cx="1354937" cy="430888"/>
                  <a:chOff x="0" y="0"/>
                  <a:chExt cx="1354936" cy="430887"/>
                </a:xfrm>
              </p:grpSpPr>
              <p:sp>
                <p:nvSpPr>
                  <p:cNvPr id="27" name="Rectangle"/>
                  <p:cNvSpPr/>
                  <p:nvPr/>
                </p:nvSpPr>
                <p:spPr>
                  <a:xfrm>
                    <a:off x="0" y="-1"/>
                    <a:ext cx="1354937" cy="430889"/>
                  </a:xfrm>
                  <a:prstGeom prst="rect">
                    <a:avLst/>
                  </a:prstGeom>
                  <a:solidFill>
                    <a:schemeClr val="accent1"/>
                  </a:solidFill>
                  <a:ln w="12700" cap="flat">
                    <a:noFill/>
                    <a:miter lim="400000"/>
                  </a:ln>
                  <a:effectLst/>
                </p:spPr>
                <p:txBody>
                  <a:bodyPr wrap="square" lIns="45719" tIns="45719" rIns="45719" bIns="45719" numCol="1" anchor="t">
                    <a:noAutofit/>
                  </a:bodyPr>
                  <a:lstStyle/>
                  <a:p>
                    <a:pPr algn="ctr"/>
                  </a:p>
                </p:txBody>
              </p:sp>
              <p:sp>
                <p:nvSpPr>
                  <p:cNvPr id="28" name="ORIGINAL"/>
                  <p:cNvSpPr txBox="1"/>
                  <p:nvPr/>
                </p:nvSpPr>
                <p:spPr>
                  <a:xfrm>
                    <a:off x="0" y="-1"/>
                    <a:ext cx="1354937" cy="42415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lvl1pPr algn="ctr">
                      <a:defRPr b="1" sz="1600">
                        <a:latin typeface="Calibri"/>
                        <a:ea typeface="Calibri"/>
                        <a:cs typeface="Calibri"/>
                        <a:sym typeface="Calibri"/>
                      </a:defRPr>
                    </a:lvl1pPr>
                  </a:lstStyle>
                  <a:p>
                    <a:pPr/>
                    <a:r>
                      <a:t>ORIGINAL</a:t>
                    </a:r>
                  </a:p>
                </p:txBody>
              </p:sp>
            </p:grpSp>
          </p:grpSp>
          <p:grpSp>
            <p:nvGrpSpPr>
              <p:cNvPr id="35" name="Shape 90"/>
              <p:cNvGrpSpPr/>
              <p:nvPr/>
            </p:nvGrpSpPr>
            <p:grpSpPr>
              <a:xfrm>
                <a:off x="5288576" y="96273"/>
                <a:ext cx="2242607" cy="1944808"/>
                <a:chOff x="0" y="0"/>
                <a:chExt cx="2242606" cy="1944807"/>
              </a:xfrm>
            </p:grpSpPr>
            <p:pic>
              <p:nvPicPr>
                <p:cNvPr id="31" name="Shape 91" descr="Shape 91"/>
                <p:cNvPicPr>
                  <a:picLocks noChangeAspect="1"/>
                </p:cNvPicPr>
                <p:nvPr/>
              </p:nvPicPr>
              <p:blipFill>
                <a:blip r:embed="rId9">
                  <a:extLst/>
                </a:blip>
                <a:stretch>
                  <a:fillRect/>
                </a:stretch>
              </p:blipFill>
              <p:spPr>
                <a:xfrm>
                  <a:off x="0" y="0"/>
                  <a:ext cx="2242607" cy="1630876"/>
                </a:xfrm>
                <a:prstGeom prst="rect">
                  <a:avLst/>
                </a:prstGeom>
                <a:ln w="12700" cap="flat">
                  <a:noFill/>
                  <a:miter lim="400000"/>
                </a:ln>
                <a:effectLst/>
              </p:spPr>
            </p:pic>
            <p:grpSp>
              <p:nvGrpSpPr>
                <p:cNvPr id="34" name="Shape 92"/>
                <p:cNvGrpSpPr/>
                <p:nvPr/>
              </p:nvGrpSpPr>
              <p:grpSpPr>
                <a:xfrm>
                  <a:off x="4337" y="1544709"/>
                  <a:ext cx="2238268" cy="400099"/>
                  <a:chOff x="0" y="0"/>
                  <a:chExt cx="2238267" cy="400098"/>
                </a:xfrm>
              </p:grpSpPr>
              <p:sp>
                <p:nvSpPr>
                  <p:cNvPr id="32" name="Rectangle"/>
                  <p:cNvSpPr/>
                  <p:nvPr/>
                </p:nvSpPr>
                <p:spPr>
                  <a:xfrm>
                    <a:off x="-1" y="-1"/>
                    <a:ext cx="2238269" cy="400100"/>
                  </a:xfrm>
                  <a:prstGeom prst="rect">
                    <a:avLst/>
                  </a:prstGeom>
                  <a:solidFill>
                    <a:srgbClr val="FF0000"/>
                  </a:solidFill>
                  <a:ln w="12700" cap="flat">
                    <a:noFill/>
                    <a:miter lim="400000"/>
                  </a:ln>
                  <a:effectLst/>
                </p:spPr>
                <p:txBody>
                  <a:bodyPr wrap="square" lIns="45719" tIns="45719" rIns="45719" bIns="45719" numCol="1" anchor="t">
                    <a:noAutofit/>
                  </a:bodyPr>
                  <a:lstStyle/>
                  <a:p>
                    <a:pPr algn="ctr"/>
                  </a:p>
                </p:txBody>
              </p:sp>
              <p:sp>
                <p:nvSpPr>
                  <p:cNvPr id="33" name="DISTORTED"/>
                  <p:cNvSpPr txBox="1"/>
                  <p:nvPr/>
                </p:nvSpPr>
                <p:spPr>
                  <a:xfrm>
                    <a:off x="-1" y="-1"/>
                    <a:ext cx="2238269" cy="38605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lvl1pPr algn="ctr">
                      <a:defRPr b="1">
                        <a:solidFill>
                          <a:srgbClr val="FFFFFF"/>
                        </a:solidFill>
                        <a:latin typeface="Calibri"/>
                        <a:ea typeface="Calibri"/>
                        <a:cs typeface="Calibri"/>
                        <a:sym typeface="Calibri"/>
                      </a:defRPr>
                    </a:lvl1pPr>
                  </a:lstStyle>
                  <a:p>
                    <a:pPr/>
                    <a:r>
                      <a:t>DISTORTED</a:t>
                    </a:r>
                  </a:p>
                </p:txBody>
              </p:sp>
            </p:grpSp>
          </p:grpSp>
          <p:pic>
            <p:nvPicPr>
              <p:cNvPr id="36" name="Shape 93" descr="Shape 93"/>
              <p:cNvPicPr>
                <a:picLocks noChangeAspect="1"/>
              </p:cNvPicPr>
              <p:nvPr/>
            </p:nvPicPr>
            <p:blipFill>
              <a:blip r:embed="rId10">
                <a:extLst/>
              </a:blip>
              <a:stretch>
                <a:fillRect/>
              </a:stretch>
            </p:blipFill>
            <p:spPr>
              <a:xfrm>
                <a:off x="0" y="0"/>
                <a:ext cx="2384135" cy="1845194"/>
              </a:xfrm>
              <a:prstGeom prst="rect">
                <a:avLst/>
              </a:prstGeom>
              <a:ln w="12700" cap="flat">
                <a:noFill/>
                <a:miter lim="400000"/>
              </a:ln>
              <a:effectLst/>
            </p:spPr>
          </p:pic>
          <p:sp>
            <p:nvSpPr>
              <p:cNvPr id="37" name="Shape 94"/>
              <p:cNvSpPr txBox="1"/>
              <p:nvPr/>
            </p:nvSpPr>
            <p:spPr>
              <a:xfrm>
                <a:off x="64718" y="1412555"/>
                <a:ext cx="2247312" cy="2413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t">
                <a:spAutoFit/>
              </a:bodyPr>
              <a:lstStyle>
                <a:lvl1pPr algn="ctr">
                  <a:defRPr sz="1600">
                    <a:solidFill>
                      <a:srgbClr val="FFFFFF"/>
                    </a:solidFill>
                    <a:latin typeface="Calibri"/>
                    <a:ea typeface="Calibri"/>
                    <a:cs typeface="Calibri"/>
                    <a:sym typeface="Calibri"/>
                  </a:defRPr>
                </a:lvl1pPr>
              </a:lstStyle>
              <a:p>
                <a:pPr/>
                <a:r>
                  <a:t>Corner handles</a:t>
                </a:r>
              </a:p>
            </p:txBody>
          </p:sp>
        </p:grpSp>
        <p:grpSp>
          <p:nvGrpSpPr>
            <p:cNvPr id="43" name="Shape 95"/>
            <p:cNvGrpSpPr/>
            <p:nvPr/>
          </p:nvGrpSpPr>
          <p:grpSpPr>
            <a:xfrm>
              <a:off x="826396" y="27751406"/>
              <a:ext cx="9225760" cy="2453253"/>
              <a:chOff x="0" y="0"/>
              <a:chExt cx="9225759" cy="2453252"/>
            </a:xfrm>
          </p:grpSpPr>
          <p:pic>
            <p:nvPicPr>
              <p:cNvPr id="39" name="Shape 96" descr="Shape 96"/>
              <p:cNvPicPr>
                <a:picLocks noChangeAspect="1"/>
              </p:cNvPicPr>
              <p:nvPr/>
            </p:nvPicPr>
            <p:blipFill>
              <a:blip r:embed="rId11">
                <a:extLst/>
              </a:blip>
              <a:stretch>
                <a:fillRect/>
              </a:stretch>
            </p:blipFill>
            <p:spPr>
              <a:xfrm>
                <a:off x="480953" y="15"/>
                <a:ext cx="3968276" cy="2432512"/>
              </a:xfrm>
              <a:prstGeom prst="rect">
                <a:avLst/>
              </a:prstGeom>
              <a:ln w="12700" cap="flat">
                <a:noFill/>
                <a:miter lim="400000"/>
              </a:ln>
              <a:effectLst/>
            </p:spPr>
          </p:pic>
          <p:pic>
            <p:nvPicPr>
              <p:cNvPr id="40" name="Shape 97" descr="Shape 97"/>
              <p:cNvPicPr>
                <a:picLocks noChangeAspect="1"/>
              </p:cNvPicPr>
              <p:nvPr/>
            </p:nvPicPr>
            <p:blipFill>
              <a:blip r:embed="rId12">
                <a:extLst/>
              </a:blip>
              <a:stretch>
                <a:fillRect/>
              </a:stretch>
            </p:blipFill>
            <p:spPr>
              <a:xfrm>
                <a:off x="4987151" y="8053"/>
                <a:ext cx="3968276" cy="2432512"/>
              </a:xfrm>
              <a:prstGeom prst="rect">
                <a:avLst/>
              </a:prstGeom>
              <a:ln w="12700" cap="flat">
                <a:noFill/>
                <a:miter lim="400000"/>
              </a:ln>
              <a:effectLst/>
            </p:spPr>
          </p:pic>
          <p:sp>
            <p:nvSpPr>
              <p:cNvPr id="41" name="Shape 98"/>
              <p:cNvSpPr txBox="1"/>
              <p:nvPr/>
            </p:nvSpPr>
            <p:spPr>
              <a:xfrm rot="16200000">
                <a:off x="-1095609" y="1095608"/>
                <a:ext cx="2432518" cy="2413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t">
                <a:spAutoFit/>
              </a:bodyPr>
              <a:lstStyle/>
              <a:p>
                <a:pPr algn="ctr">
                  <a:defRPr sz="1600">
                    <a:solidFill>
                      <a:srgbClr val="92D050"/>
                    </a:solidFill>
                    <a:latin typeface="Calibri"/>
                    <a:ea typeface="Calibri"/>
                    <a:cs typeface="Calibri"/>
                    <a:sym typeface="Calibri"/>
                  </a:defRPr>
                </a:pPr>
                <a:r>
                  <a:t>Good </a:t>
                </a:r>
                <a:r>
                  <a:rPr>
                    <a:solidFill>
                      <a:srgbClr val="FFFFFF"/>
                    </a:solidFill>
                  </a:rPr>
                  <a:t>printing quality</a:t>
                </a:r>
              </a:p>
            </p:txBody>
          </p:sp>
          <p:sp>
            <p:nvSpPr>
              <p:cNvPr id="42" name="Shape 99"/>
              <p:cNvSpPr txBox="1"/>
              <p:nvPr/>
            </p:nvSpPr>
            <p:spPr>
              <a:xfrm rot="16200000">
                <a:off x="7888851" y="1116344"/>
                <a:ext cx="2432517" cy="2413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t">
                <a:spAutoFit/>
              </a:bodyPr>
              <a:lstStyle/>
              <a:p>
                <a:pPr algn="ctr">
                  <a:defRPr sz="1600">
                    <a:solidFill>
                      <a:srgbClr val="FF0000"/>
                    </a:solidFill>
                    <a:latin typeface="Calibri"/>
                    <a:ea typeface="Calibri"/>
                    <a:cs typeface="Calibri"/>
                    <a:sym typeface="Calibri"/>
                  </a:defRPr>
                </a:pPr>
                <a:r>
                  <a:t>Bad </a:t>
                </a:r>
                <a:r>
                  <a:rPr>
                    <a:solidFill>
                      <a:srgbClr val="FFFFFF"/>
                    </a:solidFill>
                  </a:rPr>
                  <a:t>printing quality</a:t>
                </a:r>
              </a:p>
            </p:txBody>
          </p:sp>
        </p:grpSp>
      </p:grpSp>
      <p:sp>
        <p:nvSpPr>
          <p:cNvPr id="45" name="Shape 100"/>
          <p:cNvSpPr txBox="1"/>
          <p:nvPr/>
        </p:nvSpPr>
        <p:spPr>
          <a:xfrm>
            <a:off x="1567304" y="32315726"/>
            <a:ext cx="2514600" cy="352788"/>
          </a:xfrm>
          <a:prstGeom prst="rect">
            <a:avLst/>
          </a:prstGeom>
          <a:ln w="12700">
            <a:miter lim="400000"/>
          </a:ln>
          <a:extLst>
            <a:ext uri="{C572A759-6A51-4108-AA02-DFA0A04FC94B}">
              <ma14:wrappingTextBoxFlag xmlns:ma14="http://schemas.microsoft.com/office/mac/drawingml/2011/main" val="1"/>
            </a:ext>
          </a:extLst>
        </p:spPr>
        <p:txBody>
          <a:bodyPr lIns="45599" tIns="45599" rIns="45599" bIns="45599">
            <a:spAutoFit/>
          </a:bodyPr>
          <a:lstStyle/>
          <a:p>
            <a:pPr>
              <a:lnSpc>
                <a:spcPct val="65000"/>
              </a:lnSpc>
              <a:defRPr b="1" sz="500">
                <a:solidFill>
                  <a:srgbClr val="BFBFBF"/>
                </a:solidFill>
              </a:defRPr>
            </a:pPr>
            <a:r>
              <a:t>RESEARCH POSTER PRESENTATION DESIGN © 2015</a:t>
            </a:r>
          </a:p>
          <a:p>
            <a:pPr>
              <a:lnSpc>
                <a:spcPct val="65000"/>
              </a:lnSpc>
              <a:spcBef>
                <a:spcPts val="500"/>
              </a:spcBef>
              <a:defRPr b="1" sz="1100">
                <a:solidFill>
                  <a:srgbClr val="BFBFBF"/>
                </a:solidFill>
              </a:defRPr>
            </a:pPr>
            <a:r>
              <a:t>www.PosterPresentations.com</a:t>
            </a:r>
          </a:p>
        </p:txBody>
      </p:sp>
      <p:sp>
        <p:nvSpPr>
          <p:cNvPr id="46" name="Body Level One…"/>
          <p:cNvSpPr txBox="1"/>
          <p:nvPr>
            <p:ph type="body" idx="1"/>
          </p:nvPr>
        </p:nvSpPr>
        <p:spPr>
          <a:xfrm>
            <a:off x="904185" y="6295352"/>
            <a:ext cx="13591277" cy="861753"/>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7" name="Title Text"/>
          <p:cNvSpPr txBox="1"/>
          <p:nvPr>
            <p:ph type="title"/>
          </p:nvPr>
        </p:nvSpPr>
        <p:spPr>
          <a:xfrm>
            <a:off x="2194560" y="1318260"/>
            <a:ext cx="39502079" cy="5486401"/>
          </a:xfrm>
          <a:prstGeom prst="rect">
            <a:avLst/>
          </a:prstGeom>
          <a:ln w="12700">
            <a:miter lim="400000"/>
          </a:ln>
          <a:extLst>
            <a:ext uri="{C572A759-6A51-4108-AA02-DFA0A04FC94B}">
              <ma14:wrappingTextBoxFlag xmlns:ma14="http://schemas.microsoft.com/office/mac/drawingml/2011/main" val="1"/>
            </a:ext>
          </a:extLst>
        </p:spPr>
        <p:txBody>
          <a:bodyPr lIns="45719" rIns="45719" anchor="ctr"/>
          <a:lstStyle/>
          <a:p>
            <a:pPr/>
            <a:r>
              <a:t>Title Text</a:t>
            </a:r>
          </a:p>
        </p:txBody>
      </p:sp>
      <p:sp>
        <p:nvSpPr>
          <p:cNvPr id="48" name="Slide Number"/>
          <p:cNvSpPr txBox="1"/>
          <p:nvPr>
            <p:ph type="sldNum" sz="quarter" idx="2"/>
          </p:nvPr>
        </p:nvSpPr>
        <p:spPr>
          <a:xfrm>
            <a:off x="21214080" y="29634178"/>
            <a:ext cx="10241281" cy="1752601"/>
          </a:xfrm>
          <a:prstGeom prst="rect">
            <a:avLst/>
          </a:prstGeom>
          <a:ln w="12700">
            <a:miter lim="400000"/>
          </a:ln>
        </p:spPr>
        <p:txBody>
          <a:bodyPr wrap="none" lIns="45719" rIns="45719" anchor="ctr">
            <a:spAutoFit/>
          </a:bodyPr>
          <a:lstStyle>
            <a:lvl1pPr algn="r">
              <a:defRPr sz="1200"/>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13"/>
    <p:sldLayoutId id="2147483650" r:id="rId14"/>
    <p:sldLayoutId id="2147483651" r:id="rId15"/>
  </p:sldLayoutIdLst>
  <p:transition xmlns:p14="http://schemas.microsoft.com/office/powerpoint/2010/main" spd="med" advClick="1"/>
  <p:txStyles>
    <p:titleStyle>
      <a:lvl1pPr marL="0" marR="0" indent="0" algn="l" defTabSz="914400" rtl="0" latinLnBrk="0">
        <a:lnSpc>
          <a:spcPct val="100000"/>
        </a:lnSpc>
        <a:spcBef>
          <a:spcPts val="0"/>
        </a:spcBef>
        <a:spcAft>
          <a:spcPts val="0"/>
        </a:spcAft>
        <a:buClrTx/>
        <a:buSzTx/>
        <a:buFontTx/>
        <a:buNone/>
        <a:tabLst/>
        <a:defRPr b="0" baseline="0" cap="none" i="0" spc="0" strike="noStrike" sz="1400" u="none">
          <a:ln>
            <a:noFill/>
          </a:ln>
          <a:solidFill>
            <a:srgbClr val="000000"/>
          </a:solidFill>
          <a:uFillTx/>
          <a:latin typeface="+mj-lt"/>
          <a:ea typeface="+mj-ea"/>
          <a:cs typeface="+mj-cs"/>
          <a:sym typeface="Arial"/>
        </a:defRPr>
      </a:lvl1pPr>
      <a:lvl2pPr marL="0" marR="0" indent="0" algn="l" defTabSz="914400" rtl="0" latinLnBrk="0">
        <a:lnSpc>
          <a:spcPct val="100000"/>
        </a:lnSpc>
        <a:spcBef>
          <a:spcPts val="0"/>
        </a:spcBef>
        <a:spcAft>
          <a:spcPts val="0"/>
        </a:spcAft>
        <a:buClrTx/>
        <a:buSzTx/>
        <a:buFontTx/>
        <a:buNone/>
        <a:tabLst/>
        <a:defRPr b="0" baseline="0" cap="none" i="0" spc="0" strike="noStrike" sz="1400" u="none">
          <a:ln>
            <a:noFill/>
          </a:ln>
          <a:solidFill>
            <a:srgbClr val="000000"/>
          </a:solidFill>
          <a:uFillTx/>
          <a:latin typeface="+mj-lt"/>
          <a:ea typeface="+mj-ea"/>
          <a:cs typeface="+mj-cs"/>
          <a:sym typeface="Arial"/>
        </a:defRPr>
      </a:lvl2pPr>
      <a:lvl3pPr marL="0" marR="0" indent="0" algn="l" defTabSz="914400" rtl="0" latinLnBrk="0">
        <a:lnSpc>
          <a:spcPct val="100000"/>
        </a:lnSpc>
        <a:spcBef>
          <a:spcPts val="0"/>
        </a:spcBef>
        <a:spcAft>
          <a:spcPts val="0"/>
        </a:spcAft>
        <a:buClrTx/>
        <a:buSzTx/>
        <a:buFontTx/>
        <a:buNone/>
        <a:tabLst/>
        <a:defRPr b="0" baseline="0" cap="none" i="0" spc="0" strike="noStrike" sz="1400" u="none">
          <a:ln>
            <a:noFill/>
          </a:ln>
          <a:solidFill>
            <a:srgbClr val="000000"/>
          </a:solidFill>
          <a:uFillTx/>
          <a:latin typeface="+mj-lt"/>
          <a:ea typeface="+mj-ea"/>
          <a:cs typeface="+mj-cs"/>
          <a:sym typeface="Arial"/>
        </a:defRPr>
      </a:lvl3pPr>
      <a:lvl4pPr marL="0" marR="0" indent="0" algn="l" defTabSz="914400" rtl="0" latinLnBrk="0">
        <a:lnSpc>
          <a:spcPct val="100000"/>
        </a:lnSpc>
        <a:spcBef>
          <a:spcPts val="0"/>
        </a:spcBef>
        <a:spcAft>
          <a:spcPts val="0"/>
        </a:spcAft>
        <a:buClrTx/>
        <a:buSzTx/>
        <a:buFontTx/>
        <a:buNone/>
        <a:tabLst/>
        <a:defRPr b="0" baseline="0" cap="none" i="0" spc="0" strike="noStrike" sz="1400" u="none">
          <a:ln>
            <a:noFill/>
          </a:ln>
          <a:solidFill>
            <a:srgbClr val="000000"/>
          </a:solidFill>
          <a:uFillTx/>
          <a:latin typeface="+mj-lt"/>
          <a:ea typeface="+mj-ea"/>
          <a:cs typeface="+mj-cs"/>
          <a:sym typeface="Arial"/>
        </a:defRPr>
      </a:lvl4pPr>
      <a:lvl5pPr marL="0" marR="0" indent="0" algn="l" defTabSz="914400" rtl="0" latinLnBrk="0">
        <a:lnSpc>
          <a:spcPct val="100000"/>
        </a:lnSpc>
        <a:spcBef>
          <a:spcPts val="0"/>
        </a:spcBef>
        <a:spcAft>
          <a:spcPts val="0"/>
        </a:spcAft>
        <a:buClrTx/>
        <a:buSzTx/>
        <a:buFontTx/>
        <a:buNone/>
        <a:tabLst/>
        <a:defRPr b="0" baseline="0" cap="none" i="0" spc="0" strike="noStrike" sz="1400" u="none">
          <a:ln>
            <a:noFill/>
          </a:ln>
          <a:solidFill>
            <a:srgbClr val="000000"/>
          </a:solidFill>
          <a:uFillTx/>
          <a:latin typeface="+mj-lt"/>
          <a:ea typeface="+mj-ea"/>
          <a:cs typeface="+mj-cs"/>
          <a:sym typeface="Arial"/>
        </a:defRPr>
      </a:lvl5pPr>
      <a:lvl6pPr marL="0" marR="0" indent="0" algn="l" defTabSz="914400" rtl="0" latinLnBrk="0">
        <a:lnSpc>
          <a:spcPct val="100000"/>
        </a:lnSpc>
        <a:spcBef>
          <a:spcPts val="0"/>
        </a:spcBef>
        <a:spcAft>
          <a:spcPts val="0"/>
        </a:spcAft>
        <a:buClrTx/>
        <a:buSzTx/>
        <a:buFontTx/>
        <a:buNone/>
        <a:tabLst/>
        <a:defRPr b="0" baseline="0" cap="none" i="0" spc="0" strike="noStrike" sz="1400" u="none">
          <a:ln>
            <a:noFill/>
          </a:ln>
          <a:solidFill>
            <a:srgbClr val="000000"/>
          </a:solidFill>
          <a:uFillTx/>
          <a:latin typeface="+mj-lt"/>
          <a:ea typeface="+mj-ea"/>
          <a:cs typeface="+mj-cs"/>
          <a:sym typeface="Arial"/>
        </a:defRPr>
      </a:lvl6pPr>
      <a:lvl7pPr marL="0" marR="0" indent="0" algn="l" defTabSz="914400" rtl="0" latinLnBrk="0">
        <a:lnSpc>
          <a:spcPct val="100000"/>
        </a:lnSpc>
        <a:spcBef>
          <a:spcPts val="0"/>
        </a:spcBef>
        <a:spcAft>
          <a:spcPts val="0"/>
        </a:spcAft>
        <a:buClrTx/>
        <a:buSzTx/>
        <a:buFontTx/>
        <a:buNone/>
        <a:tabLst/>
        <a:defRPr b="0" baseline="0" cap="none" i="0" spc="0" strike="noStrike" sz="1400" u="none">
          <a:ln>
            <a:noFill/>
          </a:ln>
          <a:solidFill>
            <a:srgbClr val="000000"/>
          </a:solidFill>
          <a:uFillTx/>
          <a:latin typeface="+mj-lt"/>
          <a:ea typeface="+mj-ea"/>
          <a:cs typeface="+mj-cs"/>
          <a:sym typeface="Arial"/>
        </a:defRPr>
      </a:lvl7pPr>
      <a:lvl8pPr marL="0" marR="0" indent="0" algn="l" defTabSz="914400" rtl="0" latinLnBrk="0">
        <a:lnSpc>
          <a:spcPct val="100000"/>
        </a:lnSpc>
        <a:spcBef>
          <a:spcPts val="0"/>
        </a:spcBef>
        <a:spcAft>
          <a:spcPts val="0"/>
        </a:spcAft>
        <a:buClrTx/>
        <a:buSzTx/>
        <a:buFontTx/>
        <a:buNone/>
        <a:tabLst/>
        <a:defRPr b="0" baseline="0" cap="none" i="0" spc="0" strike="noStrike" sz="1400" u="none">
          <a:ln>
            <a:noFill/>
          </a:ln>
          <a:solidFill>
            <a:srgbClr val="000000"/>
          </a:solidFill>
          <a:uFillTx/>
          <a:latin typeface="+mj-lt"/>
          <a:ea typeface="+mj-ea"/>
          <a:cs typeface="+mj-cs"/>
          <a:sym typeface="Arial"/>
        </a:defRPr>
      </a:lvl8pPr>
      <a:lvl9pPr marL="0" marR="0" indent="0" algn="l" defTabSz="914400" rtl="0" latinLnBrk="0">
        <a:lnSpc>
          <a:spcPct val="100000"/>
        </a:lnSpc>
        <a:spcBef>
          <a:spcPts val="0"/>
        </a:spcBef>
        <a:spcAft>
          <a:spcPts val="0"/>
        </a:spcAft>
        <a:buClrTx/>
        <a:buSzTx/>
        <a:buFontTx/>
        <a:buNone/>
        <a:tabLst/>
        <a:defRPr b="0" baseline="0" cap="none" i="0" spc="0" strike="noStrike" sz="1400" u="none">
          <a:ln>
            <a:noFill/>
          </a:ln>
          <a:solidFill>
            <a:srgbClr val="000000"/>
          </a:solidFill>
          <a:uFillTx/>
          <a:latin typeface="+mj-lt"/>
          <a:ea typeface="+mj-ea"/>
          <a:cs typeface="+mj-cs"/>
          <a:sym typeface="Arial"/>
        </a:defRPr>
      </a:lvl9pPr>
    </p:titleStyle>
    <p:bodyStyle>
      <a:lvl1pPr marL="0" marR="0" indent="0" algn="l" defTabSz="914400" rtl="0" latinLnBrk="0">
        <a:lnSpc>
          <a:spcPct val="100000"/>
        </a:lnSpc>
        <a:spcBef>
          <a:spcPts val="500"/>
        </a:spcBef>
        <a:spcAft>
          <a:spcPts val="0"/>
        </a:spcAft>
        <a:buClrTx/>
        <a:buSzTx/>
        <a:buFontTx/>
        <a:buNone/>
        <a:tabLst/>
        <a:defRPr b="0" baseline="0" cap="none" i="0" spc="0" strike="noStrike" sz="2600" u="none">
          <a:ln>
            <a:noFill/>
          </a:ln>
          <a:solidFill>
            <a:srgbClr val="2C3F71"/>
          </a:solidFill>
          <a:uFillTx/>
          <a:latin typeface="Times New Roman"/>
          <a:ea typeface="Times New Roman"/>
          <a:cs typeface="Times New Roman"/>
          <a:sym typeface="Times New Roman"/>
        </a:defRPr>
      </a:lvl1pPr>
      <a:lvl2pPr marL="1502840" marR="0" indent="-442390" algn="l" defTabSz="914400" rtl="0" latinLnBrk="0">
        <a:lnSpc>
          <a:spcPct val="100000"/>
        </a:lnSpc>
        <a:spcBef>
          <a:spcPts val="500"/>
        </a:spcBef>
        <a:spcAft>
          <a:spcPts val="0"/>
        </a:spcAft>
        <a:buClrTx/>
        <a:buSzPct val="100000"/>
        <a:buFontTx/>
        <a:buChar char="–"/>
        <a:tabLst/>
        <a:defRPr b="0" baseline="0" cap="none" i="0" spc="0" strike="noStrike" sz="2600" u="none">
          <a:ln>
            <a:noFill/>
          </a:ln>
          <a:solidFill>
            <a:srgbClr val="2C3F71"/>
          </a:solidFill>
          <a:uFillTx/>
          <a:latin typeface="Times New Roman"/>
          <a:ea typeface="Times New Roman"/>
          <a:cs typeface="Times New Roman"/>
          <a:sym typeface="Times New Roman"/>
        </a:defRPr>
      </a:lvl2pPr>
      <a:lvl3pPr marL="2074309" marR="0" indent="-442359" algn="l" defTabSz="914400" rtl="0" latinLnBrk="0">
        <a:lnSpc>
          <a:spcPct val="100000"/>
        </a:lnSpc>
        <a:spcBef>
          <a:spcPts val="500"/>
        </a:spcBef>
        <a:spcAft>
          <a:spcPts val="0"/>
        </a:spcAft>
        <a:buClrTx/>
        <a:buSzPct val="100000"/>
        <a:buFontTx/>
        <a:buChar char="•"/>
        <a:tabLst/>
        <a:defRPr b="0" baseline="0" cap="none" i="0" spc="0" strike="noStrike" sz="2600" u="none">
          <a:ln>
            <a:noFill/>
          </a:ln>
          <a:solidFill>
            <a:srgbClr val="2C3F71"/>
          </a:solidFill>
          <a:uFillTx/>
          <a:latin typeface="Times New Roman"/>
          <a:ea typeface="Times New Roman"/>
          <a:cs typeface="Times New Roman"/>
          <a:sym typeface="Times New Roman"/>
        </a:defRPr>
      </a:lvl3pPr>
      <a:lvl4pPr marL="2705214" marR="0" indent="-501764" algn="l" defTabSz="914400" rtl="0" latinLnBrk="0">
        <a:lnSpc>
          <a:spcPct val="100000"/>
        </a:lnSpc>
        <a:spcBef>
          <a:spcPts val="500"/>
        </a:spcBef>
        <a:spcAft>
          <a:spcPts val="0"/>
        </a:spcAft>
        <a:buClrTx/>
        <a:buSzPct val="100000"/>
        <a:buFontTx/>
        <a:buChar char="–"/>
        <a:tabLst/>
        <a:defRPr b="0" baseline="0" cap="none" i="0" spc="0" strike="noStrike" sz="2600" u="none">
          <a:ln>
            <a:noFill/>
          </a:ln>
          <a:solidFill>
            <a:srgbClr val="2C3F71"/>
          </a:solidFill>
          <a:uFillTx/>
          <a:latin typeface="Times New Roman"/>
          <a:ea typeface="Times New Roman"/>
          <a:cs typeface="Times New Roman"/>
          <a:sym typeface="Times New Roman"/>
        </a:defRPr>
      </a:lvl4pPr>
      <a:lvl5pPr marL="3155278" marR="0" indent="-316828" algn="l" defTabSz="914400" rtl="0" latinLnBrk="0">
        <a:lnSpc>
          <a:spcPct val="100000"/>
        </a:lnSpc>
        <a:spcBef>
          <a:spcPts val="500"/>
        </a:spcBef>
        <a:spcAft>
          <a:spcPts val="0"/>
        </a:spcAft>
        <a:buClrTx/>
        <a:buSzPct val="100000"/>
        <a:buFontTx/>
        <a:buChar char="»"/>
        <a:tabLst/>
        <a:defRPr b="0" baseline="0" cap="none" i="0" spc="0" strike="noStrike" sz="2600" u="none">
          <a:ln>
            <a:noFill/>
          </a:ln>
          <a:solidFill>
            <a:srgbClr val="2C3F71"/>
          </a:solidFill>
          <a:uFillTx/>
          <a:latin typeface="Times New Roman"/>
          <a:ea typeface="Times New Roman"/>
          <a:cs typeface="Times New Roman"/>
          <a:sym typeface="Times New Roman"/>
        </a:defRPr>
      </a:lvl5pPr>
      <a:lvl6pPr marL="11705056" marR="0" indent="-135356" algn="l" defTabSz="914400" rtl="0" latinLnBrk="0">
        <a:lnSpc>
          <a:spcPct val="100000"/>
        </a:lnSpc>
        <a:spcBef>
          <a:spcPts val="500"/>
        </a:spcBef>
        <a:spcAft>
          <a:spcPts val="0"/>
        </a:spcAft>
        <a:buClrTx/>
        <a:buSzPct val="100000"/>
        <a:buFontTx/>
        <a:buChar char="•"/>
        <a:tabLst/>
        <a:defRPr b="0" baseline="0" cap="none" i="0" spc="0" strike="noStrike" sz="2600" u="none">
          <a:ln>
            <a:noFill/>
          </a:ln>
          <a:solidFill>
            <a:srgbClr val="2C3F71"/>
          </a:solidFill>
          <a:uFillTx/>
          <a:latin typeface="Times New Roman"/>
          <a:ea typeface="Times New Roman"/>
          <a:cs typeface="Times New Roman"/>
          <a:sym typeface="Times New Roman"/>
        </a:defRPr>
      </a:lvl6pPr>
      <a:lvl7pPr marL="13901438" marR="0" indent="-134638" algn="l" defTabSz="914400" rtl="0" latinLnBrk="0">
        <a:lnSpc>
          <a:spcPct val="100000"/>
        </a:lnSpc>
        <a:spcBef>
          <a:spcPts val="500"/>
        </a:spcBef>
        <a:spcAft>
          <a:spcPts val="0"/>
        </a:spcAft>
        <a:buClrTx/>
        <a:buSzPct val="100000"/>
        <a:buFontTx/>
        <a:buChar char="•"/>
        <a:tabLst/>
        <a:defRPr b="0" baseline="0" cap="none" i="0" spc="0" strike="noStrike" sz="2600" u="none">
          <a:ln>
            <a:noFill/>
          </a:ln>
          <a:solidFill>
            <a:srgbClr val="2C3F71"/>
          </a:solidFill>
          <a:uFillTx/>
          <a:latin typeface="Times New Roman"/>
          <a:ea typeface="Times New Roman"/>
          <a:cs typeface="Times New Roman"/>
          <a:sym typeface="Times New Roman"/>
        </a:defRPr>
      </a:lvl7pPr>
      <a:lvl8pPr marL="16097820" marR="0" indent="-133920" algn="l" defTabSz="914400" rtl="0" latinLnBrk="0">
        <a:lnSpc>
          <a:spcPct val="100000"/>
        </a:lnSpc>
        <a:spcBef>
          <a:spcPts val="500"/>
        </a:spcBef>
        <a:spcAft>
          <a:spcPts val="0"/>
        </a:spcAft>
        <a:buClrTx/>
        <a:buSzPct val="100000"/>
        <a:buFontTx/>
        <a:buChar char="•"/>
        <a:tabLst/>
        <a:defRPr b="0" baseline="0" cap="none" i="0" spc="0" strike="noStrike" sz="2600" u="none">
          <a:ln>
            <a:noFill/>
          </a:ln>
          <a:solidFill>
            <a:srgbClr val="2C3F71"/>
          </a:solidFill>
          <a:uFillTx/>
          <a:latin typeface="Times New Roman"/>
          <a:ea typeface="Times New Roman"/>
          <a:cs typeface="Times New Roman"/>
          <a:sym typeface="Times New Roman"/>
        </a:defRPr>
      </a:lvl8pPr>
      <a:lvl9pPr marL="18294202" marR="0" indent="-133202" algn="l" defTabSz="914400" rtl="0" latinLnBrk="0">
        <a:lnSpc>
          <a:spcPct val="100000"/>
        </a:lnSpc>
        <a:spcBef>
          <a:spcPts val="500"/>
        </a:spcBef>
        <a:spcAft>
          <a:spcPts val="0"/>
        </a:spcAft>
        <a:buClrTx/>
        <a:buSzPct val="100000"/>
        <a:buFontTx/>
        <a:buChar char="•"/>
        <a:tabLst/>
        <a:defRPr b="0" baseline="0" cap="none" i="0" spc="0" strike="noStrike" sz="2600" u="none">
          <a:ln>
            <a:noFill/>
          </a:ln>
          <a:solidFill>
            <a:srgbClr val="2C3F71"/>
          </a:solidFill>
          <a:uFillTx/>
          <a:latin typeface="Times New Roman"/>
          <a:ea typeface="Times New Roman"/>
          <a:cs typeface="Times New Roman"/>
          <a:sym typeface="Times New Roman"/>
        </a:defRPr>
      </a:lvl9pPr>
    </p:bodyStyle>
    <p:otherStyle>
      <a:lvl1pPr marL="0" marR="0" indent="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Arial"/>
        </a:defRPr>
      </a:lvl1pPr>
      <a:lvl2pPr marL="0" marR="0" indent="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Arial"/>
        </a:defRPr>
      </a:lvl2pPr>
      <a:lvl3pPr marL="0" marR="0" indent="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Arial"/>
        </a:defRPr>
      </a:lvl3pPr>
      <a:lvl4pPr marL="0" marR="0" indent="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Arial"/>
        </a:defRPr>
      </a:lvl4pPr>
      <a:lvl5pPr marL="0" marR="0" indent="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Arial"/>
        </a:defRPr>
      </a:lvl5pPr>
      <a:lvl6pPr marL="0" marR="0" indent="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Arial"/>
        </a:defRPr>
      </a:lvl6pPr>
      <a:lvl7pPr marL="0" marR="0" indent="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Arial"/>
        </a:defRPr>
      </a:lvl7pPr>
      <a:lvl8pPr marL="0" marR="0" indent="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Arial"/>
        </a:defRPr>
      </a:lvl8pPr>
      <a:lvl9pPr marL="0" marR="0" indent="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Arial"/>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0.png"/><Relationship Id="rId3" Type="http://schemas.openxmlformats.org/officeDocument/2006/relationships/image" Target="../media/image2.jpeg"/><Relationship Id="rId4" Type="http://schemas.openxmlformats.org/officeDocument/2006/relationships/image" Target="../media/image11.png"/><Relationship Id="rId5" Type="http://schemas.openxmlformats.org/officeDocument/2006/relationships/hyperlink" Target="http://www.onegreenplanet.org/news/is-2014-the-year-of-the-vegan/" TargetMode="External"/><Relationship Id="rId6" Type="http://schemas.openxmlformats.org/officeDocument/2006/relationships/hyperlink" Target="http://veganbits.com/vegan-demographics-2017/" TargetMode="External"/><Relationship Id="rId7" Type="http://schemas.openxmlformats.org/officeDocument/2006/relationships/image" Target="../media/image3.jpeg"/><Relationship Id="rId8" Type="http://schemas.openxmlformats.org/officeDocument/2006/relationships/image" Target="../media/image4.jpeg"/><Relationship Id="rId9" Type="http://schemas.openxmlformats.org/officeDocument/2006/relationships/image" Target="../media/image12.png"/><Relationship Id="rId10"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5" name="Participants in the study were asked about their motivations for eating a vegetarian/vegan diet. A great many people indicated that they are vegan for health, taste, and humanitarian reasons."/>
          <p:cNvSpPr txBox="1"/>
          <p:nvPr/>
        </p:nvSpPr>
        <p:spPr>
          <a:xfrm>
            <a:off x="24175969" y="21759593"/>
            <a:ext cx="6631066" cy="2123441"/>
          </a:xfrm>
          <a:prstGeom prst="rect">
            <a:avLst/>
          </a:prstGeom>
          <a:solidFill>
            <a:schemeClr val="accent1"/>
          </a:solidFill>
          <a:ln w="12700">
            <a:miter lim="400000"/>
          </a:ln>
          <a:extLst>
            <a:ext uri="{C572A759-6A51-4108-AA02-DFA0A04FC94B}">
              <ma14:wrappingTextBoxFlag xmlns:ma14="http://schemas.microsoft.com/office/mac/drawingml/2011/main" val="1"/>
            </a:ext>
          </a:extLst>
        </p:spPr>
        <p:txBody>
          <a:bodyPr lIns="45719" rIns="45719">
            <a:spAutoFit/>
          </a:bodyPr>
          <a:lstStyle>
            <a:lvl1pPr defTabSz="457200">
              <a:defRPr sz="2800">
                <a:solidFill>
                  <a:srgbClr val="545454"/>
                </a:solidFill>
                <a:latin typeface="Trebuchet MS"/>
                <a:ea typeface="Trebuchet MS"/>
                <a:cs typeface="Trebuchet MS"/>
                <a:sym typeface="Trebuchet MS"/>
              </a:defRPr>
            </a:lvl1pPr>
          </a:lstStyle>
          <a:p>
            <a:pPr/>
            <a:r>
              <a:t>Participants in the study were asked about their motivations for eating a vegetarian/vegan diet. A great many people indicated that they are vegan for health, taste, and humanitarian reasons.</a:t>
            </a:r>
          </a:p>
        </p:txBody>
      </p:sp>
      <p:sp>
        <p:nvSpPr>
          <p:cNvPr id="216" name="Shape 178"/>
          <p:cNvSpPr txBox="1"/>
          <p:nvPr>
            <p:ph type="body" sz="quarter" idx="1"/>
          </p:nvPr>
        </p:nvSpPr>
        <p:spPr>
          <a:xfrm>
            <a:off x="923922" y="6535641"/>
            <a:ext cx="10056814" cy="5868890"/>
          </a:xfrm>
          <a:prstGeom prst="rect">
            <a:avLst/>
          </a:prstGeom>
          <a:gradFill>
            <a:gsLst>
              <a:gs pos="0">
                <a:schemeClr val="accent4">
                  <a:hueOff val="584457"/>
                  <a:lumOff val="40069"/>
                </a:schemeClr>
              </a:gs>
              <a:gs pos="35000">
                <a:srgbClr val="C2E8FF"/>
              </a:gs>
              <a:gs pos="100000">
                <a:schemeClr val="accent4">
                  <a:hueOff val="680909"/>
                  <a:lumOff val="52345"/>
                </a:schemeClr>
              </a:gs>
            </a:gsLst>
            <a:lin ang="16200000"/>
          </a:gradFill>
          <a:ln w="9525">
            <a:solidFill>
              <a:srgbClr val="00A9D7"/>
            </a:solidFill>
            <a:round/>
          </a:ln>
          <a:effectLst>
            <a:outerShdw sx="100000" sy="100000" kx="0" ky="0" algn="b" rotWithShape="0" blurRad="38100" dist="20000" dir="5400000">
              <a:srgbClr val="000000">
                <a:alpha val="38000"/>
              </a:srgbClr>
            </a:outerShdw>
          </a:effectLst>
        </p:spPr>
        <p:txBody>
          <a:bodyPr lIns="228575" tIns="228575" rIns="228575" bIns="228575"/>
          <a:lstStyle/>
          <a:p>
            <a:pPr algn="ctr">
              <a:spcBef>
                <a:spcPts val="0"/>
              </a:spcBef>
              <a:defRPr sz="3800">
                <a:solidFill>
                  <a:srgbClr val="003CCC">
                    <a:alpha val="51361"/>
                  </a:srgbClr>
                </a:solidFill>
                <a:latin typeface="Trebuchet MS"/>
                <a:ea typeface="Trebuchet MS"/>
                <a:cs typeface="Trebuchet MS"/>
                <a:sym typeface="Trebuchet MS"/>
              </a:defRPr>
            </a:pPr>
            <a:r>
              <a:t>Is eating vegan food an effective diet?</a:t>
            </a:r>
          </a:p>
          <a:p>
            <a:pPr algn="ctr">
              <a:spcBef>
                <a:spcPts val="0"/>
              </a:spcBef>
              <a:defRPr sz="3800">
                <a:solidFill>
                  <a:srgbClr val="000000"/>
                </a:solidFill>
                <a:latin typeface="Trebuchet MS"/>
                <a:ea typeface="Trebuchet MS"/>
                <a:cs typeface="Trebuchet MS"/>
                <a:sym typeface="Trebuchet MS"/>
              </a:defRPr>
            </a:pPr>
          </a:p>
          <a:p>
            <a:pPr>
              <a:spcBef>
                <a:spcPts val="0"/>
              </a:spcBef>
              <a:defRPr sz="3800">
                <a:solidFill>
                  <a:srgbClr val="780E14"/>
                </a:solidFill>
                <a:latin typeface="Trebuchet MS"/>
                <a:ea typeface="Trebuchet MS"/>
                <a:cs typeface="Trebuchet MS"/>
                <a:sym typeface="Trebuchet MS"/>
              </a:defRPr>
            </a:pPr>
            <a:r>
              <a:t>Many people throughout the years have increasingly joined the vegan lifestyle for environmental, ethical, and health reasons. However, is it really as beneficial as they say? </a:t>
            </a:r>
          </a:p>
        </p:txBody>
      </p:sp>
      <p:sp>
        <p:nvSpPr>
          <p:cNvPr id="217" name="Shape 179"/>
          <p:cNvSpPr txBox="1"/>
          <p:nvPr>
            <p:ph type="body" idx="13"/>
          </p:nvPr>
        </p:nvSpPr>
        <p:spPr>
          <a:prstGeom prst="rect">
            <a:avLst/>
          </a:prstGeom>
          <a:extLst>
            <a:ext uri="{C572A759-6A51-4108-AA02-DFA0A04FC94B}">
              <ma14:wrappingTextBoxFlag xmlns:ma14="http://schemas.microsoft.com/office/mac/drawingml/2011/main" val="1"/>
            </a:ext>
          </a:extLst>
        </p:spPr>
        <p:txBody>
          <a:bodyPr/>
          <a:lstStyle>
            <a:lvl1pPr algn="ctr">
              <a:spcBef>
                <a:spcPts val="0"/>
              </a:spcBef>
              <a:defRPr b="1" sz="3700" u="sng">
                <a:latin typeface="Calibri"/>
                <a:ea typeface="Calibri"/>
                <a:cs typeface="Calibri"/>
                <a:sym typeface="Calibri"/>
              </a:defRPr>
            </a:lvl1pPr>
          </a:lstStyle>
          <a:p>
            <a:pPr/>
            <a:r>
              <a:t>Burning Question</a:t>
            </a:r>
          </a:p>
        </p:txBody>
      </p:sp>
      <p:sp>
        <p:nvSpPr>
          <p:cNvPr id="218" name="Shape 181"/>
          <p:cNvSpPr txBox="1"/>
          <p:nvPr>
            <p:ph type="body" idx="15"/>
          </p:nvPr>
        </p:nvSpPr>
        <p:spPr>
          <a:xfrm>
            <a:off x="881150" y="12546489"/>
            <a:ext cx="10081437" cy="11732255"/>
          </a:xfrm>
          <a:prstGeom prst="rect">
            <a:avLst/>
          </a:prstGeom>
          <a:solidFill>
            <a:schemeClr val="accent3"/>
          </a:solidFill>
          <a:extLst>
            <a:ext uri="{C572A759-6A51-4108-AA02-DFA0A04FC94B}">
              <ma14:wrappingTextBoxFlag xmlns:ma14="http://schemas.microsoft.com/office/mac/drawingml/2011/main" val="1"/>
            </a:ext>
          </a:extLst>
        </p:spPr>
        <p:txBody>
          <a:bodyPr lIns="228600" tIns="228600" rIns="228600" bIns="228600"/>
          <a:lstStyle/>
          <a:p>
            <a:pPr defTabSz="822959">
              <a:spcBef>
                <a:spcPts val="400"/>
              </a:spcBef>
              <a:defRPr sz="2250"/>
            </a:pPr>
          </a:p>
          <a:p>
            <a:pPr defTabSz="822959">
              <a:spcBef>
                <a:spcPts val="400"/>
              </a:spcBef>
              <a:defRPr sz="2250"/>
            </a:pPr>
          </a:p>
          <a:p>
            <a:pPr algn="ctr" defTabSz="822959">
              <a:spcBef>
                <a:spcPts val="400"/>
              </a:spcBef>
              <a:defRPr b="1" sz="3420">
                <a:latin typeface="Trebuchet MS"/>
                <a:ea typeface="Trebuchet MS"/>
                <a:cs typeface="Trebuchet MS"/>
                <a:sym typeface="Trebuchet MS"/>
              </a:defRPr>
            </a:pPr>
            <a:r>
              <a:t>Existing Knowledge</a:t>
            </a:r>
          </a:p>
          <a:p>
            <a:pPr algn="ctr" defTabSz="822959">
              <a:spcBef>
                <a:spcPts val="400"/>
              </a:spcBef>
              <a:defRPr sz="3420">
                <a:latin typeface="Trebuchet MS"/>
                <a:ea typeface="Trebuchet MS"/>
                <a:cs typeface="Trebuchet MS"/>
                <a:sym typeface="Trebuchet MS"/>
              </a:defRPr>
            </a:pPr>
          </a:p>
          <a:p>
            <a:pPr marL="234615" indent="-234615" defTabSz="411479">
              <a:spcBef>
                <a:spcPts val="0"/>
              </a:spcBef>
              <a:buSzPct val="100000"/>
              <a:buChar char="•"/>
              <a:defRPr sz="2340">
                <a:solidFill>
                  <a:srgbClr val="D529BF"/>
                </a:solidFill>
                <a:latin typeface="Trebuchet MS"/>
                <a:ea typeface="Trebuchet MS"/>
                <a:cs typeface="Trebuchet MS"/>
                <a:sym typeface="Trebuchet MS"/>
              </a:defRPr>
            </a:pPr>
            <a:r>
              <a:t>Vegan foods are free of all animal products such as meat, eggs, fish, and dairy.</a:t>
            </a:r>
          </a:p>
          <a:p>
            <a:pPr marL="162426" indent="-162426" defTabSz="411479">
              <a:spcBef>
                <a:spcPts val="0"/>
              </a:spcBef>
              <a:buSzPct val="100000"/>
              <a:buChar char="•"/>
              <a:defRPr sz="2340">
                <a:solidFill>
                  <a:srgbClr val="698EF3"/>
                </a:solidFill>
                <a:latin typeface="Trebuchet MS"/>
                <a:ea typeface="Trebuchet MS"/>
                <a:cs typeface="Trebuchet MS"/>
                <a:sym typeface="Trebuchet MS"/>
              </a:defRPr>
            </a:pPr>
            <a:r>
              <a:t>Approximately 5% of the US is vegetarian (close to 16 million people), and about half of those are vegan -- meaning about 7.5 million Americans abstain from all animal products.</a:t>
            </a:r>
          </a:p>
          <a:p>
            <a:pPr defTabSz="411479">
              <a:spcBef>
                <a:spcPts val="0"/>
              </a:spcBef>
              <a:defRPr sz="2340">
                <a:solidFill>
                  <a:srgbClr val="000000"/>
                </a:solidFill>
                <a:latin typeface="Trebuchet MS"/>
                <a:ea typeface="Trebuchet MS"/>
                <a:cs typeface="Trebuchet MS"/>
                <a:sym typeface="Trebuchet MS"/>
              </a:defRPr>
            </a:pPr>
          </a:p>
          <a:p>
            <a:pPr defTabSz="411479">
              <a:spcBef>
                <a:spcPts val="0"/>
              </a:spcBef>
              <a:defRPr sz="2340">
                <a:solidFill>
                  <a:srgbClr val="000000"/>
                </a:solidFill>
                <a:latin typeface="Trebuchet MS"/>
                <a:ea typeface="Trebuchet MS"/>
                <a:cs typeface="Trebuchet MS"/>
                <a:sym typeface="Trebuchet MS"/>
              </a:defRPr>
            </a:pPr>
          </a:p>
          <a:p>
            <a:pPr algn="ctr" defTabSz="411479">
              <a:spcBef>
                <a:spcPts val="0"/>
              </a:spcBef>
              <a:defRPr b="1" sz="3239">
                <a:solidFill>
                  <a:srgbClr val="283FAC"/>
                </a:solidFill>
                <a:latin typeface="Trebuchet MS"/>
                <a:ea typeface="Trebuchet MS"/>
                <a:cs typeface="Trebuchet MS"/>
                <a:sym typeface="Trebuchet MS"/>
              </a:defRPr>
            </a:pPr>
            <a:r>
              <a:t>Research</a:t>
            </a:r>
          </a:p>
          <a:p>
            <a:pPr algn="ctr" defTabSz="411479">
              <a:spcBef>
                <a:spcPts val="0"/>
              </a:spcBef>
              <a:defRPr sz="3239">
                <a:solidFill>
                  <a:srgbClr val="283FAC"/>
                </a:solidFill>
                <a:latin typeface="Trebuchet MS"/>
                <a:ea typeface="Trebuchet MS"/>
                <a:cs typeface="Trebuchet MS"/>
                <a:sym typeface="Trebuchet MS"/>
              </a:defRPr>
            </a:pPr>
          </a:p>
          <a:p>
            <a:pPr algn="ctr" defTabSz="411479">
              <a:spcBef>
                <a:spcPts val="0"/>
              </a:spcBef>
              <a:defRPr sz="3239">
                <a:solidFill>
                  <a:srgbClr val="26AC32"/>
                </a:solidFill>
                <a:latin typeface="Trebuchet MS"/>
                <a:ea typeface="Trebuchet MS"/>
                <a:cs typeface="Trebuchet MS"/>
                <a:sym typeface="Trebuchet MS"/>
              </a:defRPr>
            </a:pPr>
            <a:r>
              <a:t>Why go vegan?</a:t>
            </a:r>
          </a:p>
          <a:p>
            <a:pPr algn="ctr" defTabSz="411479">
              <a:spcBef>
                <a:spcPts val="0"/>
              </a:spcBef>
              <a:defRPr sz="3239">
                <a:solidFill>
                  <a:srgbClr val="26AC32"/>
                </a:solidFill>
                <a:latin typeface="Trebuchet MS"/>
                <a:ea typeface="Trebuchet MS"/>
                <a:cs typeface="Trebuchet MS"/>
                <a:sym typeface="Trebuchet MS"/>
              </a:defRPr>
            </a:pPr>
          </a:p>
          <a:p>
            <a:pPr marL="162426" indent="-162426" defTabSz="411479">
              <a:spcBef>
                <a:spcPts val="0"/>
              </a:spcBef>
              <a:buSzPct val="100000"/>
              <a:buChar char="•"/>
              <a:defRPr sz="2340">
                <a:solidFill>
                  <a:srgbClr val="3FFFF2"/>
                </a:solidFill>
                <a:latin typeface="Trebuchet MS"/>
                <a:ea typeface="Trebuchet MS"/>
                <a:cs typeface="Trebuchet MS"/>
                <a:sym typeface="Trebuchet MS"/>
              </a:defRPr>
            </a:pPr>
            <a:r>
              <a:t>Vegan living often reduces the intake of saturated fat, animal hormones, and cholesterol while increasing the intake of fresh fruits and veggies.</a:t>
            </a:r>
          </a:p>
          <a:p>
            <a:pPr marL="108284" indent="-108284" defTabSz="411479">
              <a:spcBef>
                <a:spcPts val="0"/>
              </a:spcBef>
              <a:buSzPct val="100000"/>
              <a:buChar char="•"/>
              <a:defRPr sz="2340">
                <a:solidFill>
                  <a:srgbClr val="BC4400"/>
                </a:solidFill>
                <a:latin typeface="Trebuchet MS"/>
                <a:ea typeface="Trebuchet MS"/>
                <a:cs typeface="Trebuchet MS"/>
                <a:sym typeface="Trebuchet MS"/>
              </a:defRPr>
            </a:pPr>
            <a:r>
              <a:t>Vegans ted to have lower rates of cancer than meat eaters and vegetarians. For example, vegan women had 34% lower rates of female-specific cancers like breast, cervical, and ovarian cancer. Similar results were found in men for prostate cancer.</a:t>
            </a:r>
          </a:p>
          <a:p>
            <a:pPr marL="108284" indent="-108284" defTabSz="411479">
              <a:spcBef>
                <a:spcPts val="0"/>
              </a:spcBef>
              <a:buSzPct val="100000"/>
              <a:buChar char="•"/>
              <a:defRPr sz="2340">
                <a:solidFill>
                  <a:srgbClr val="000000"/>
                </a:solidFill>
                <a:latin typeface="Trebuchet MS"/>
                <a:ea typeface="Trebuchet MS"/>
                <a:cs typeface="Trebuchet MS"/>
                <a:sym typeface="Trebuchet MS"/>
              </a:defRPr>
            </a:pPr>
            <a:r>
              <a:t> </a:t>
            </a:r>
            <a:r>
              <a:rPr>
                <a:solidFill>
                  <a:srgbClr val="1B27FF"/>
                </a:solidFill>
              </a:rPr>
              <a:t>Promotes weight loss since individuals are not consuming meat or dairy.</a:t>
            </a:r>
          </a:p>
          <a:p>
            <a:pPr marL="108284" indent="-108284" defTabSz="411479">
              <a:spcBef>
                <a:spcPts val="0"/>
              </a:spcBef>
              <a:buSzPct val="100000"/>
              <a:buChar char="•"/>
              <a:defRPr sz="2340">
                <a:solidFill>
                  <a:srgbClr val="000000"/>
                </a:solidFill>
                <a:latin typeface="Trebuchet MS"/>
                <a:ea typeface="Trebuchet MS"/>
                <a:cs typeface="Trebuchet MS"/>
                <a:sym typeface="Trebuchet MS"/>
              </a:defRPr>
            </a:pPr>
            <a:r>
              <a:t> </a:t>
            </a:r>
            <a:r>
              <a:rPr>
                <a:solidFill>
                  <a:schemeClr val="accent2">
                    <a:lumOff val="12500"/>
                  </a:schemeClr>
                </a:solidFill>
              </a:rPr>
              <a:t>Observational studies report vegans may have up to a 75% lower risk of developing high blood pressure.</a:t>
            </a:r>
            <a:endParaRPr>
              <a:solidFill>
                <a:schemeClr val="accent2">
                  <a:lumOff val="12500"/>
                </a:schemeClr>
              </a:solidFill>
            </a:endParaRPr>
          </a:p>
          <a:p>
            <a:pPr defTabSz="411479">
              <a:spcBef>
                <a:spcPts val="0"/>
              </a:spcBef>
              <a:defRPr sz="2340">
                <a:solidFill>
                  <a:srgbClr val="000000"/>
                </a:solidFill>
                <a:latin typeface="Trebuchet MS"/>
                <a:ea typeface="Trebuchet MS"/>
                <a:cs typeface="Trebuchet MS"/>
                <a:sym typeface="Trebuchet MS"/>
              </a:defRPr>
            </a:pPr>
          </a:p>
          <a:p>
            <a:pPr defTabSz="411479">
              <a:spcBef>
                <a:spcPts val="0"/>
              </a:spcBef>
              <a:defRPr sz="2340">
                <a:solidFill>
                  <a:srgbClr val="283FAC"/>
                </a:solidFill>
                <a:latin typeface="Trebuchet MS"/>
                <a:ea typeface="Trebuchet MS"/>
                <a:cs typeface="Trebuchet MS"/>
                <a:sym typeface="Trebuchet MS"/>
              </a:defRPr>
            </a:pPr>
          </a:p>
          <a:p>
            <a:pPr defTabSz="411479">
              <a:spcBef>
                <a:spcPts val="0"/>
              </a:spcBef>
              <a:defRPr sz="2340">
                <a:solidFill>
                  <a:srgbClr val="000000"/>
                </a:solidFill>
                <a:latin typeface="Trebuchet MS"/>
                <a:ea typeface="Trebuchet MS"/>
                <a:cs typeface="Trebuchet MS"/>
                <a:sym typeface="Trebuchet MS"/>
              </a:defRPr>
            </a:pPr>
          </a:p>
        </p:txBody>
      </p:sp>
      <p:sp>
        <p:nvSpPr>
          <p:cNvPr id="219" name="Shape 184"/>
          <p:cNvSpPr txBox="1"/>
          <p:nvPr/>
        </p:nvSpPr>
        <p:spPr>
          <a:xfrm>
            <a:off x="904186" y="12904810"/>
            <a:ext cx="10058401" cy="754046"/>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normAutofit fontScale="100000" lnSpcReduction="0"/>
          </a:bodyPr>
          <a:lstStyle>
            <a:lvl1pPr algn="ctr">
              <a:defRPr b="1" sz="3700" u="sng">
                <a:solidFill>
                  <a:srgbClr val="2C3F71"/>
                </a:solidFill>
                <a:latin typeface="Calibri"/>
                <a:ea typeface="Calibri"/>
                <a:cs typeface="Calibri"/>
                <a:sym typeface="Calibri"/>
              </a:defRPr>
            </a:lvl1pPr>
          </a:lstStyle>
          <a:p>
            <a:pPr/>
            <a:r>
              <a:t>Existing Knowledge, Research and/or Views</a:t>
            </a:r>
          </a:p>
        </p:txBody>
      </p:sp>
      <p:sp>
        <p:nvSpPr>
          <p:cNvPr id="220" name="Shape 185"/>
          <p:cNvSpPr txBox="1"/>
          <p:nvPr>
            <p:ph type="body" idx="19"/>
          </p:nvPr>
        </p:nvSpPr>
        <p:spPr>
          <a:prstGeom prst="rect">
            <a:avLst/>
          </a:prstGeom>
          <a:extLst>
            <a:ext uri="{C572A759-6A51-4108-AA02-DFA0A04FC94B}">
              <ma14:wrappingTextBoxFlag xmlns:ma14="http://schemas.microsoft.com/office/mac/drawingml/2011/main" val="1"/>
            </a:ext>
          </a:extLst>
        </p:spPr>
        <p:txBody>
          <a:bodyPr/>
          <a:lstStyle>
            <a:lvl1pPr algn="ctr">
              <a:spcBef>
                <a:spcPts val="0"/>
              </a:spcBef>
              <a:defRPr b="1" sz="3700" u="sng">
                <a:latin typeface="Calibri"/>
                <a:ea typeface="Calibri"/>
                <a:cs typeface="Calibri"/>
                <a:sym typeface="Calibri"/>
              </a:defRPr>
            </a:lvl1pPr>
          </a:lstStyle>
          <a:p>
            <a:pPr/>
            <a:r>
              <a:t>Conclusions</a:t>
            </a:r>
          </a:p>
        </p:txBody>
      </p:sp>
      <p:sp>
        <p:nvSpPr>
          <p:cNvPr id="221" name="Shape 187"/>
          <p:cNvSpPr txBox="1"/>
          <p:nvPr>
            <p:ph type="body" idx="23"/>
          </p:nvPr>
        </p:nvSpPr>
        <p:spPr>
          <a:xfrm>
            <a:off x="32728278" y="20961455"/>
            <a:ext cx="10047018" cy="754046"/>
          </a:xfrm>
          <a:prstGeom prst="rect">
            <a:avLst/>
          </a:prstGeom>
          <a:extLst>
            <a:ext uri="{C572A759-6A51-4108-AA02-DFA0A04FC94B}">
              <ma14:wrappingTextBoxFlag xmlns:ma14="http://schemas.microsoft.com/office/mac/drawingml/2011/main" val="1"/>
            </a:ext>
          </a:extLst>
        </p:spPr>
        <p:txBody>
          <a:bodyPr/>
          <a:lstStyle>
            <a:lvl1pPr algn="ctr">
              <a:spcBef>
                <a:spcPts val="0"/>
              </a:spcBef>
              <a:defRPr b="1" sz="3700" u="sng">
                <a:latin typeface="Calibri"/>
                <a:ea typeface="Calibri"/>
                <a:cs typeface="Calibri"/>
                <a:sym typeface="Calibri"/>
              </a:defRPr>
            </a:lvl1pPr>
          </a:lstStyle>
          <a:p>
            <a:pPr/>
            <a:r>
              <a:t>Sources</a:t>
            </a:r>
          </a:p>
        </p:txBody>
      </p:sp>
      <p:sp>
        <p:nvSpPr>
          <p:cNvPr id="222" name="Shape 189"/>
          <p:cNvSpPr txBox="1"/>
          <p:nvPr>
            <p:ph type="body" idx="26"/>
          </p:nvPr>
        </p:nvSpPr>
        <p:spPr>
          <a:prstGeom prst="rect">
            <a:avLst/>
          </a:prstGeom>
          <a:extLst>
            <a:ext uri="{C572A759-6A51-4108-AA02-DFA0A04FC94B}">
              <ma14:wrappingTextBoxFlag xmlns:ma14="http://schemas.microsoft.com/office/mac/drawingml/2011/main" val="1"/>
            </a:ext>
          </a:extLst>
        </p:spPr>
        <p:txBody>
          <a:bodyPr lIns="45699" tIns="45699" rIns="45699" bIns="45699" anchor="ctr"/>
          <a:lstStyle>
            <a:lvl1pPr algn="ctr">
              <a:spcBef>
                <a:spcPts val="0"/>
              </a:spcBef>
              <a:defRPr sz="6000">
                <a:solidFill>
                  <a:srgbClr val="FFFFFF"/>
                </a:solidFill>
                <a:latin typeface="Calibri"/>
                <a:ea typeface="Calibri"/>
                <a:cs typeface="Calibri"/>
                <a:sym typeface="Calibri"/>
              </a:defRPr>
            </a:lvl1pPr>
          </a:lstStyle>
          <a:p>
            <a:pPr/>
            <a:r>
              <a:t>Chanya Champagne</a:t>
            </a:r>
          </a:p>
        </p:txBody>
      </p:sp>
      <p:sp>
        <p:nvSpPr>
          <p:cNvPr id="223" name="Shape 191"/>
          <p:cNvSpPr txBox="1"/>
          <p:nvPr>
            <p:ph type="body" idx="28"/>
          </p:nvPr>
        </p:nvSpPr>
        <p:spPr>
          <a:xfrm>
            <a:off x="3011592" y="1746669"/>
            <a:ext cx="31998969" cy="1637975"/>
          </a:xfrm>
          <a:prstGeom prst="rect">
            <a:avLst/>
          </a:prstGeom>
          <a:extLst>
            <a:ext uri="{C572A759-6A51-4108-AA02-DFA0A04FC94B}">
              <ma14:wrappingTextBoxFlag xmlns:ma14="http://schemas.microsoft.com/office/mac/drawingml/2011/main" val="1"/>
            </a:ext>
          </a:extLst>
        </p:spPr>
        <p:txBody>
          <a:bodyPr lIns="45699" tIns="45699" rIns="45699" bIns="45699"/>
          <a:lstStyle>
            <a:lvl1pPr algn="ctr">
              <a:lnSpc>
                <a:spcPct val="90000"/>
              </a:lnSpc>
              <a:spcBef>
                <a:spcPts val="0"/>
              </a:spcBef>
              <a:defRPr sz="7000">
                <a:solidFill>
                  <a:srgbClr val="FFFFFF"/>
                </a:solidFill>
                <a:latin typeface="Calibri"/>
                <a:ea typeface="Calibri"/>
                <a:cs typeface="Calibri"/>
                <a:sym typeface="Calibri"/>
              </a:defRPr>
            </a:lvl1pPr>
          </a:lstStyle>
          <a:p>
            <a:pPr/>
            <a:r>
              <a:t>Is eating vegan food actually an effective diet?</a:t>
            </a:r>
          </a:p>
        </p:txBody>
      </p:sp>
      <p:pic>
        <p:nvPicPr>
          <p:cNvPr id="224" name="Shape 192" descr="Shape 192"/>
          <p:cNvPicPr>
            <a:picLocks noChangeAspect="1"/>
          </p:cNvPicPr>
          <p:nvPr/>
        </p:nvPicPr>
        <p:blipFill>
          <a:blip r:embed="rId2">
            <a:extLst/>
          </a:blip>
          <a:stretch>
            <a:fillRect/>
          </a:stretch>
        </p:blipFill>
        <p:spPr>
          <a:xfrm>
            <a:off x="904186" y="337736"/>
            <a:ext cx="4171770" cy="4171770"/>
          </a:xfrm>
          <a:prstGeom prst="rect">
            <a:avLst/>
          </a:prstGeom>
          <a:ln w="12700">
            <a:miter lim="400000"/>
          </a:ln>
        </p:spPr>
      </p:pic>
      <p:sp>
        <p:nvSpPr>
          <p:cNvPr id="225" name="TextBox 3"/>
          <p:cNvSpPr txBox="1"/>
          <p:nvPr/>
        </p:nvSpPr>
        <p:spPr>
          <a:xfrm>
            <a:off x="19648556" y="25832861"/>
            <a:ext cx="4162429" cy="6375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b="1" sz="3700" u="sng">
                <a:solidFill>
                  <a:srgbClr val="2C3F71"/>
                </a:solidFill>
                <a:latin typeface="Calibri"/>
                <a:ea typeface="Calibri"/>
                <a:cs typeface="Calibri"/>
                <a:sym typeface="Calibri"/>
              </a:defRPr>
            </a:lvl1pPr>
          </a:lstStyle>
          <a:p>
            <a:pPr/>
            <a:r>
              <a:t>Artistry</a:t>
            </a:r>
          </a:p>
        </p:txBody>
      </p:sp>
      <p:sp>
        <p:nvSpPr>
          <p:cNvPr id="226" name="TextBox 7"/>
          <p:cNvSpPr txBox="1"/>
          <p:nvPr/>
        </p:nvSpPr>
        <p:spPr>
          <a:xfrm>
            <a:off x="11785600" y="5524710"/>
            <a:ext cx="20370800" cy="2054124"/>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defRPr b="1" sz="3700" u="sng">
                <a:solidFill>
                  <a:srgbClr val="2C3F71"/>
                </a:solidFill>
                <a:latin typeface="Calibri"/>
                <a:ea typeface="Calibri"/>
                <a:cs typeface="Calibri"/>
                <a:sym typeface="Calibri"/>
              </a:defRPr>
            </a:pPr>
            <a:r>
              <a:t>Findings and Analysis</a:t>
            </a:r>
          </a:p>
          <a:p>
            <a:pPr/>
          </a:p>
          <a:p>
            <a:pPr/>
          </a:p>
          <a:p>
            <a:pPr/>
          </a:p>
          <a:p>
            <a:pPr/>
          </a:p>
          <a:p>
            <a:pPr/>
          </a:p>
          <a:p>
            <a:pPr/>
          </a:p>
        </p:txBody>
      </p:sp>
      <p:pic>
        <p:nvPicPr>
          <p:cNvPr id="227" name="Picture 2" descr="Picture 2"/>
          <p:cNvPicPr>
            <a:picLocks noChangeAspect="1"/>
          </p:cNvPicPr>
          <p:nvPr/>
        </p:nvPicPr>
        <p:blipFill>
          <a:blip r:embed="rId3">
            <a:extLst/>
          </a:blip>
          <a:stretch>
            <a:fillRect/>
          </a:stretch>
        </p:blipFill>
        <p:spPr>
          <a:xfrm>
            <a:off x="34255171" y="249745"/>
            <a:ext cx="9466137" cy="4259761"/>
          </a:xfrm>
          <a:prstGeom prst="rect">
            <a:avLst/>
          </a:prstGeom>
          <a:ln w="12700">
            <a:miter lim="400000"/>
          </a:ln>
        </p:spPr>
      </p:pic>
      <p:sp>
        <p:nvSpPr>
          <p:cNvPr id="228" name="Shape 184"/>
          <p:cNvSpPr txBox="1"/>
          <p:nvPr>
            <p:ph type="body" idx="18"/>
          </p:nvPr>
        </p:nvSpPr>
        <p:spPr>
          <a:xfrm>
            <a:off x="732535" y="24530411"/>
            <a:ext cx="10058401" cy="754046"/>
          </a:xfrm>
          <a:prstGeom prst="rect">
            <a:avLst/>
          </a:prstGeom>
          <a:extLst>
            <a:ext uri="{C572A759-6A51-4108-AA02-DFA0A04FC94B}">
              <ma14:wrappingTextBoxFlag xmlns:ma14="http://schemas.microsoft.com/office/mac/drawingml/2011/main" val="1"/>
            </a:ext>
          </a:extLst>
        </p:spPr>
        <p:txBody>
          <a:bodyPr/>
          <a:lstStyle>
            <a:lvl1pPr algn="ctr">
              <a:spcBef>
                <a:spcPts val="0"/>
              </a:spcBef>
              <a:defRPr b="1" sz="3700" u="sng">
                <a:latin typeface="Calibri"/>
                <a:ea typeface="Calibri"/>
                <a:cs typeface="Calibri"/>
                <a:sym typeface="Calibri"/>
              </a:defRPr>
            </a:lvl1pPr>
          </a:lstStyle>
          <a:p>
            <a:pPr/>
            <a:r>
              <a:t>Methodology</a:t>
            </a:r>
          </a:p>
        </p:txBody>
      </p:sp>
      <p:sp>
        <p:nvSpPr>
          <p:cNvPr id="229" name="Text Placeholder 1"/>
          <p:cNvSpPr txBox="1"/>
          <p:nvPr>
            <p:ph type="body" idx="20"/>
          </p:nvPr>
        </p:nvSpPr>
        <p:spPr>
          <a:xfrm>
            <a:off x="32914028" y="6378480"/>
            <a:ext cx="10047018" cy="14246320"/>
          </a:xfrm>
          <a:prstGeom prst="rect">
            <a:avLst/>
          </a:prstGeom>
          <a:gradFill>
            <a:gsLst>
              <a:gs pos="0">
                <a:srgbClr val="2C3F71"/>
              </a:gs>
              <a:gs pos="100000">
                <a:srgbClr val="E1E7F4"/>
              </a:gs>
            </a:gsLst>
            <a:lin ang="16200000"/>
          </a:gradFill>
          <a:extLst>
            <a:ext uri="{C572A759-6A51-4108-AA02-DFA0A04FC94B}">
              <ma14:wrappingTextBoxFlag xmlns:ma14="http://schemas.microsoft.com/office/mac/drawingml/2011/main" val="1"/>
            </a:ext>
          </a:extLst>
        </p:spPr>
        <p:txBody>
          <a:bodyPr/>
          <a:lstStyle/>
          <a:p>
            <a:pPr algn="ctr" defTabSz="457200">
              <a:spcBef>
                <a:spcPts val="0"/>
              </a:spcBef>
              <a:defRPr sz="3100">
                <a:solidFill>
                  <a:srgbClr val="000000"/>
                </a:solidFill>
                <a:latin typeface="Trebuchet MS"/>
                <a:ea typeface="Trebuchet MS"/>
                <a:cs typeface="Trebuchet MS"/>
                <a:sym typeface="Trebuchet MS"/>
              </a:defRPr>
            </a:pPr>
            <a:r>
              <a:t>Living vegan has many advantages. First, it’s a direct action you can take right now that has an immediate, real-world impact on animals. Secondly, living vegan is better for the environment. Finally, a vegan diet is so healthy for you. With so much misinformation on the internet today, it’s easy to see how people can become confused about what being a vegan means. In short, vegans avoid animal meat, animal products, and dairy in their eating routine. Vegans also avoid animal products in bedding items, cleaners, clothing and beauty products. After doing research and learning more about the vegan life and how it works, I can truthfully say that eating vegan is the way to go. After asking multiple college students if they would go vegan, my hypothesis was correct. I figured that students on campus wouldn’t want to go vegan simply because they don’t know the benefits. Personally, I am not sure I’d ever take the initiative to go vegan but it’s definitely something I would consider in the long run. </a:t>
            </a:r>
          </a:p>
          <a:p>
            <a:pPr algn="ctr" defTabSz="457200">
              <a:spcBef>
                <a:spcPts val="0"/>
              </a:spcBef>
              <a:defRPr sz="3100">
                <a:solidFill>
                  <a:srgbClr val="000000"/>
                </a:solidFill>
                <a:latin typeface="Trebuchet MS"/>
                <a:ea typeface="Trebuchet MS"/>
                <a:cs typeface="Trebuchet MS"/>
                <a:sym typeface="Trebuchet MS"/>
              </a:defRPr>
            </a:pPr>
          </a:p>
        </p:txBody>
      </p:sp>
      <p:sp>
        <p:nvSpPr>
          <p:cNvPr id="230" name="Text Placeholder 6"/>
          <p:cNvSpPr txBox="1"/>
          <p:nvPr>
            <p:ph type="body" idx="17"/>
          </p:nvPr>
        </p:nvSpPr>
        <p:spPr>
          <a:xfrm>
            <a:off x="10932074" y="7238332"/>
            <a:ext cx="20159662" cy="17040321"/>
          </a:xfrm>
          <a:prstGeom prst="rect">
            <a:avLst/>
          </a:prstGeom>
          <a:extLst>
            <a:ext uri="{C572A759-6A51-4108-AA02-DFA0A04FC94B}">
              <ma14:wrappingTextBoxFlag xmlns:ma14="http://schemas.microsoft.com/office/mac/drawingml/2011/main" val="1"/>
            </a:ext>
          </a:extLst>
        </p:spPr>
        <p:txBody>
          <a:bodyPr/>
          <a:lstStyle>
            <a:lvl1pPr>
              <a:defRPr sz="10200">
                <a:latin typeface="Phosphate Inline"/>
                <a:ea typeface="Phosphate Inline"/>
                <a:cs typeface="Phosphate Inline"/>
                <a:sym typeface="Phosphate Inline"/>
              </a:defRPr>
            </a:lvl1pPr>
          </a:lstStyle>
          <a:p>
            <a:pPr/>
            <a:r>
              <a:t> </a:t>
            </a:r>
          </a:p>
        </p:txBody>
      </p:sp>
      <p:sp>
        <p:nvSpPr>
          <p:cNvPr id="231" name="Interviews with Experts…"/>
          <p:cNvSpPr txBox="1"/>
          <p:nvPr/>
        </p:nvSpPr>
        <p:spPr>
          <a:xfrm>
            <a:off x="942201" y="25521014"/>
            <a:ext cx="10043298" cy="6289041"/>
          </a:xfrm>
          <a:prstGeom prst="rect">
            <a:avLst/>
          </a:prstGeom>
          <a:solidFill>
            <a:schemeClr val="accent4"/>
          </a:solidFill>
          <a:ln w="12700">
            <a:miter lim="400000"/>
          </a:ln>
          <a:extLst>
            <a:ext uri="{C572A759-6A51-4108-AA02-DFA0A04FC94B}">
              <ma14:wrappingTextBoxFlag xmlns:ma14="http://schemas.microsoft.com/office/mac/drawingml/2011/main" val="1"/>
            </a:ext>
          </a:extLst>
        </p:spPr>
        <p:txBody>
          <a:bodyPr lIns="45719" rIns="45719">
            <a:spAutoFit/>
          </a:bodyPr>
          <a:lstStyle/>
          <a:p>
            <a:pPr marL="320842" indent="-320842">
              <a:buSzPct val="60000"/>
              <a:buBlip>
                <a:blip r:embed="rId4"/>
              </a:buBlip>
              <a:defRPr sz="3200">
                <a:solidFill>
                  <a:srgbClr val="D753CA"/>
                </a:solidFill>
                <a:latin typeface="Trebuchet MS"/>
                <a:ea typeface="Trebuchet MS"/>
                <a:cs typeface="Trebuchet MS"/>
                <a:sym typeface="Trebuchet MS"/>
              </a:defRPr>
            </a:pPr>
            <a:r>
              <a:t> Interviews with Experts</a:t>
            </a:r>
          </a:p>
          <a:p>
            <a:pPr marL="250657" indent="-250657">
              <a:buSzPct val="60000"/>
              <a:buBlip>
                <a:blip r:embed="rId4"/>
              </a:buBlip>
              <a:defRPr sz="3200">
                <a:latin typeface="Trebuchet MS"/>
                <a:ea typeface="Trebuchet MS"/>
                <a:cs typeface="Trebuchet MS"/>
                <a:sym typeface="Trebuchet MS"/>
              </a:defRPr>
            </a:pPr>
            <a:r>
              <a:rPr sz="2500"/>
              <a:t>Having a one on one interview with experts helped me put things perspective and put myself in a vegan’s shoes and see things from their outlook. I learned that vegan food has many benefits and a lot of people agree with the lifestyle.</a:t>
            </a:r>
            <a:endParaRPr>
              <a:solidFill>
                <a:schemeClr val="accent2"/>
              </a:solidFill>
            </a:endParaRPr>
          </a:p>
          <a:p>
            <a:pPr marL="320842" indent="-320842">
              <a:buSzPct val="60000"/>
              <a:buBlip>
                <a:blip r:embed="rId4"/>
              </a:buBlip>
              <a:defRPr sz="3200">
                <a:solidFill>
                  <a:srgbClr val="3843D7"/>
                </a:solidFill>
                <a:latin typeface="Trebuchet MS"/>
                <a:ea typeface="Trebuchet MS"/>
                <a:cs typeface="Trebuchet MS"/>
                <a:sym typeface="Trebuchet MS"/>
              </a:defRPr>
            </a:pPr>
            <a:r>
              <a:t>Internet Research</a:t>
            </a:r>
          </a:p>
          <a:p>
            <a:pPr marL="320842" indent="-320842">
              <a:buSzPct val="60000"/>
              <a:buBlip>
                <a:blip r:embed="rId4"/>
              </a:buBlip>
              <a:defRPr sz="2500">
                <a:latin typeface="Trebuchet MS"/>
                <a:ea typeface="Trebuchet MS"/>
                <a:cs typeface="Trebuchet MS"/>
                <a:sym typeface="Trebuchet MS"/>
              </a:defRPr>
            </a:pPr>
            <a:r>
              <a:t>The internet helped me differentiate the pros and cons to eating vegan. There were many opposing views but people agreed more with the lifestyle than disagreed.</a:t>
            </a:r>
            <a:endParaRPr>
              <a:solidFill>
                <a:srgbClr val="2C3F71"/>
              </a:solidFill>
            </a:endParaRPr>
          </a:p>
          <a:p>
            <a:pPr marL="320842" indent="-320842">
              <a:buSzPct val="60000"/>
              <a:buBlip>
                <a:blip r:embed="rId4"/>
              </a:buBlip>
              <a:defRPr sz="3200">
                <a:solidFill>
                  <a:srgbClr val="D7523F"/>
                </a:solidFill>
                <a:latin typeface="Trebuchet MS"/>
                <a:ea typeface="Trebuchet MS"/>
                <a:cs typeface="Trebuchet MS"/>
                <a:sym typeface="Trebuchet MS"/>
              </a:defRPr>
            </a:pPr>
            <a:r>
              <a:t>Library Research </a:t>
            </a:r>
            <a:endParaRPr sz="2500">
              <a:solidFill>
                <a:srgbClr val="2C3F71"/>
              </a:solidFill>
            </a:endParaRPr>
          </a:p>
          <a:p>
            <a:pPr marL="250657" indent="-250657">
              <a:buSzPct val="60000"/>
              <a:buBlip>
                <a:blip r:embed="rId4"/>
              </a:buBlip>
              <a:defRPr sz="2800">
                <a:latin typeface="Trebuchet MS"/>
                <a:ea typeface="Trebuchet MS"/>
                <a:cs typeface="Trebuchet MS"/>
                <a:sym typeface="Trebuchet MS"/>
              </a:defRPr>
            </a:pPr>
            <a:r>
              <a:rPr sz="2500"/>
              <a:t>I discovered many studies and facts about vegan living. It helped me compare and contrast what experts said, what normal college students think, and what is actually factual. </a:t>
            </a:r>
            <a:endParaRPr sz="2500"/>
          </a:p>
          <a:p>
            <a:pPr marL="250657" indent="-250657">
              <a:buSzPct val="60000"/>
              <a:buBlip>
                <a:blip r:embed="rId4"/>
              </a:buBlip>
              <a:defRPr sz="2800">
                <a:latin typeface="Trebuchet MS"/>
                <a:ea typeface="Trebuchet MS"/>
                <a:cs typeface="Trebuchet MS"/>
                <a:sym typeface="Trebuchet MS"/>
              </a:defRPr>
            </a:pPr>
            <a:r>
              <a:rPr sz="2500"/>
              <a:t>I also went around campus and asked 25 random students asking them would they go vegan to demonstrate the misconception of going vegan. </a:t>
            </a:r>
          </a:p>
        </p:txBody>
      </p:sp>
      <p:sp>
        <p:nvSpPr>
          <p:cNvPr id="232" name="Do similar skit to Adam Ruins Everything and use findings and verify the accuracy of each statements.…"/>
          <p:cNvSpPr txBox="1"/>
          <p:nvPr/>
        </p:nvSpPr>
        <p:spPr>
          <a:xfrm>
            <a:off x="12099880" y="26852880"/>
            <a:ext cx="19259781" cy="33807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defTabSz="457200">
              <a:defRPr b="1" sz="3200">
                <a:effectLst>
                  <a:outerShdw sx="100000" sy="100000" kx="0" ky="0" algn="b" rotWithShape="0" blurRad="38100" dist="25400" dir="5400000">
                    <a:srgbClr val="6E747A">
                      <a:alpha val="43000"/>
                    </a:srgbClr>
                  </a:outerShdw>
                </a:effectLst>
                <a:latin typeface="Calibri"/>
                <a:ea typeface="Calibri"/>
                <a:cs typeface="Calibri"/>
                <a:sym typeface="Calibri"/>
              </a:defRPr>
            </a:pPr>
            <a:r>
              <a:t>Do similar skit to </a:t>
            </a:r>
            <a:r>
              <a:rPr i="1"/>
              <a:t>Adam Ruins Everything </a:t>
            </a:r>
            <a:r>
              <a:t>and use findings and verify the accuracy of each </a:t>
            </a:r>
            <a:r>
              <a:t>statements. </a:t>
            </a:r>
            <a:endParaRPr>
              <a:solidFill>
                <a:srgbClr val="FF3D4F"/>
              </a:solidFill>
            </a:endParaRPr>
          </a:p>
          <a:p>
            <a:pPr defTabSz="457200">
              <a:defRPr sz="3200">
                <a:solidFill>
                  <a:srgbClr val="FF3D4F"/>
                </a:solidFill>
                <a:effectLst>
                  <a:outerShdw sx="100000" sy="100000" kx="0" ky="0" algn="b" rotWithShape="0" blurRad="38100" dist="25400" dir="5400000">
                    <a:srgbClr val="6E747A">
                      <a:alpha val="43000"/>
                    </a:srgbClr>
                  </a:outerShdw>
                </a:effectLst>
                <a:latin typeface="Calibri"/>
                <a:ea typeface="Calibri"/>
                <a:cs typeface="Calibri"/>
                <a:sym typeface="Calibri"/>
              </a:defRPr>
            </a:pPr>
            <a:r>
              <a:t>In our groups video, my topic was brought up and discussed in the beginning of the video after the introduction. In the featured skit, I play myself and I am at Dunkin Donuts drinking an iced coffee and a toasted plain bagel with cream cheese. Soon after, one of my group members which is Justin, who plays “Adam” in the skit appears and begins to discuss a couple facts about vegan food and why I should go vegan. </a:t>
            </a:r>
          </a:p>
        </p:txBody>
      </p:sp>
      <p:sp>
        <p:nvSpPr>
          <p:cNvPr id="233" name="Davis, Brenda and Vesanto Melina. The Complete Guide to Adopting a Healthy Plant-Based Diet. Book Publishing Company, 2000, www.brendadavisrd.com/books/.…"/>
          <p:cNvSpPr txBox="1"/>
          <p:nvPr/>
        </p:nvSpPr>
        <p:spPr>
          <a:xfrm>
            <a:off x="33383622" y="21835968"/>
            <a:ext cx="9107830" cy="6797041"/>
          </a:xfrm>
          <a:prstGeom prst="rect">
            <a:avLst/>
          </a:prstGeom>
          <a:gradFill>
            <a:gsLst>
              <a:gs pos="0">
                <a:srgbClr val="DDDC26"/>
              </a:gs>
              <a:gs pos="100000">
                <a:srgbClr val="E1E7F4"/>
              </a:gs>
            </a:gsLst>
            <a:lin ang="16200000"/>
          </a:gradFill>
          <a:ln w="12700">
            <a:miter lim="400000"/>
          </a:ln>
          <a:extLst>
            <a:ext uri="{C572A759-6A51-4108-AA02-DFA0A04FC94B}">
              <ma14:wrappingTextBoxFlag xmlns:ma14="http://schemas.microsoft.com/office/mac/drawingml/2011/main" val="1"/>
            </a:ext>
          </a:extLst>
        </p:spPr>
        <p:txBody>
          <a:bodyPr lIns="45719" rIns="45719">
            <a:spAutoFit/>
          </a:bodyPr>
          <a:lstStyle/>
          <a:p>
            <a:pPr defTabSz="457200">
              <a:defRPr sz="2840">
                <a:solidFill>
                  <a:srgbClr val="D32026"/>
                </a:solidFill>
                <a:latin typeface="Trebuchet MS"/>
                <a:ea typeface="Trebuchet MS"/>
                <a:cs typeface="Trebuchet MS"/>
                <a:sym typeface="Trebuchet MS"/>
              </a:defRPr>
            </a:pPr>
          </a:p>
          <a:p>
            <a:pPr marL="284747" indent="-284747" defTabSz="457200">
              <a:buSzPct val="100000"/>
              <a:buChar char="•"/>
              <a:defRPr sz="2840">
                <a:solidFill>
                  <a:srgbClr val="FF2600"/>
                </a:solidFill>
                <a:latin typeface="Trebuchet MS"/>
                <a:ea typeface="Trebuchet MS"/>
                <a:cs typeface="Trebuchet MS"/>
                <a:sym typeface="Trebuchet MS"/>
              </a:defRPr>
            </a:pPr>
            <a:r>
              <a:t>Davis, Brenda and Vesanto Melina. </a:t>
            </a:r>
            <a:r>
              <a:rPr i="1"/>
              <a:t>The Complete Guide to Adopting a Healthy Plant-Based Diet</a:t>
            </a:r>
            <a:r>
              <a:t>. Book Publishing Company, 2000, www.brendadavisrd.com/books/.</a:t>
            </a:r>
          </a:p>
          <a:p>
            <a:pPr marL="284747" indent="-284747" defTabSz="457200">
              <a:buSzPct val="100000"/>
              <a:buChar char="•"/>
              <a:defRPr sz="2840">
                <a:solidFill>
                  <a:srgbClr val="D32026"/>
                </a:solidFill>
                <a:latin typeface="Trebuchet MS"/>
                <a:ea typeface="Trebuchet MS"/>
                <a:cs typeface="Trebuchet MS"/>
                <a:sym typeface="Trebuchet MS"/>
              </a:defRPr>
            </a:pPr>
            <a:r>
              <a:t>	Garner, Gary and Robert. “11 Facts About Vegan Living.” </a:t>
            </a:r>
            <a:r>
              <a:rPr i="1"/>
              <a:t>DoSomething.org | Volunteer for Social Change</a:t>
            </a:r>
            <a:r>
              <a:t>, Columbia University Press, 2010, www.dosomething.org/facts/11-facts-about-vegan-living.</a:t>
            </a:r>
          </a:p>
          <a:p>
            <a:pPr marL="284747" indent="-284747" defTabSz="457200">
              <a:buSzPct val="100000"/>
              <a:buChar char="•"/>
              <a:defRPr sz="2840">
                <a:solidFill>
                  <a:srgbClr val="D32026"/>
                </a:solidFill>
                <a:latin typeface="Trebuchet MS"/>
                <a:ea typeface="Trebuchet MS"/>
                <a:cs typeface="Trebuchet MS"/>
                <a:sym typeface="Trebuchet MS"/>
              </a:defRPr>
            </a:pPr>
            <a:r>
              <a:t>“Is 2014 the Year of the Vegan?” </a:t>
            </a:r>
            <a:r>
              <a:rPr i="1"/>
              <a:t>One Green Planet</a:t>
            </a:r>
            <a:r>
              <a:t>, 19 Jan. 2014, </a:t>
            </a:r>
            <a:r>
              <a:rPr u="sng">
                <a:solidFill>
                  <a:srgbClr val="EB8803"/>
                </a:solidFill>
                <a:uFill>
                  <a:solidFill>
                    <a:srgbClr val="EB8803"/>
                  </a:solidFill>
                </a:uFill>
                <a:hlinkClick r:id="rId5" invalidUrl="" action="" tgtFrame="" tooltip="" history="1" highlightClick="0" endSnd="0"/>
              </a:rPr>
              <a:t>www.onegreenplanet.org/news/is-2014-the-year-of-the-vegan/</a:t>
            </a:r>
            <a:r>
              <a:t>. </a:t>
            </a:r>
          </a:p>
          <a:p>
            <a:pPr marL="260684" indent="-260684" defTabSz="457200">
              <a:buSzPct val="100000"/>
              <a:buChar char="•"/>
              <a:defRPr sz="2840">
                <a:solidFill>
                  <a:srgbClr val="FF2600"/>
                </a:solidFill>
                <a:latin typeface="Trebuchet MS"/>
                <a:ea typeface="Trebuchet MS"/>
                <a:cs typeface="Trebuchet MS"/>
                <a:sym typeface="Trebuchet MS"/>
              </a:defRPr>
            </a:pPr>
            <a:r>
              <a:t>Alfvegren, Helen. “Vegan Demographics 2017 - USA, and the World.” </a:t>
            </a:r>
            <a:r>
              <a:rPr i="1"/>
              <a:t>Vegan Bits</a:t>
            </a:r>
            <a:r>
              <a:t>, 19 May 2018, </a:t>
            </a:r>
            <a:r>
              <a:rPr u="sng">
                <a:solidFill>
                  <a:srgbClr val="EB8803"/>
                </a:solidFill>
                <a:uFill>
                  <a:solidFill>
                    <a:srgbClr val="EB8803"/>
                  </a:solidFill>
                </a:uFill>
                <a:hlinkClick r:id="rId6" invalidUrl="" action="" tgtFrame="" tooltip="" history="1" highlightClick="0" endSnd="0"/>
              </a:rPr>
              <a:t>veganbits.com/vegan-demographics-2017/</a:t>
            </a:r>
            <a:r>
              <a:t>.</a:t>
            </a:r>
          </a:p>
        </p:txBody>
      </p:sp>
      <p:pic>
        <p:nvPicPr>
          <p:cNvPr id="234" name="vegan-90766102m.jpg" descr="vegan-90766102m.jpg"/>
          <p:cNvPicPr>
            <a:picLocks noChangeAspect="1"/>
          </p:cNvPicPr>
          <p:nvPr/>
        </p:nvPicPr>
        <p:blipFill>
          <a:blip r:embed="rId7">
            <a:extLst/>
          </a:blip>
          <a:stretch>
            <a:fillRect/>
          </a:stretch>
        </p:blipFill>
        <p:spPr>
          <a:xfrm>
            <a:off x="35529560" y="15683686"/>
            <a:ext cx="4828141" cy="4828140"/>
          </a:xfrm>
          <a:prstGeom prst="rect">
            <a:avLst/>
          </a:prstGeom>
          <a:ln w="12700">
            <a:miter lim="400000"/>
          </a:ln>
        </p:spPr>
      </p:pic>
      <p:pic>
        <p:nvPicPr>
          <p:cNvPr id="235" name="vegan-diet.jpg" descr="vegan-diet.jpg"/>
          <p:cNvPicPr>
            <a:picLocks noChangeAspect="1"/>
          </p:cNvPicPr>
          <p:nvPr/>
        </p:nvPicPr>
        <p:blipFill>
          <a:blip r:embed="rId8">
            <a:extLst/>
          </a:blip>
          <a:stretch>
            <a:fillRect/>
          </a:stretch>
        </p:blipFill>
        <p:spPr>
          <a:xfrm>
            <a:off x="35529560" y="28753477"/>
            <a:ext cx="4828141" cy="2715830"/>
          </a:xfrm>
          <a:prstGeom prst="rect">
            <a:avLst/>
          </a:prstGeom>
          <a:ln w="12700">
            <a:miter lim="400000"/>
          </a:ln>
        </p:spPr>
      </p:pic>
      <p:pic>
        <p:nvPicPr>
          <p:cNvPr id="236" name="20181112032245.png" descr="20181112032245.png"/>
          <p:cNvPicPr>
            <a:picLocks noChangeAspect="1"/>
          </p:cNvPicPr>
          <p:nvPr/>
        </p:nvPicPr>
        <p:blipFill>
          <a:blip r:embed="rId9">
            <a:extLst/>
          </a:blip>
          <a:stretch>
            <a:fillRect/>
          </a:stretch>
        </p:blipFill>
        <p:spPr>
          <a:xfrm>
            <a:off x="12504239" y="9186178"/>
            <a:ext cx="12024533" cy="8841569"/>
          </a:xfrm>
          <a:prstGeom prst="rect">
            <a:avLst/>
          </a:prstGeom>
          <a:ln w="12700">
            <a:miter lim="400000"/>
          </a:ln>
        </p:spPr>
      </p:pic>
      <p:sp>
        <p:nvSpPr>
          <p:cNvPr id="237" name="This is a graph displaying my results…"/>
          <p:cNvSpPr txBox="1"/>
          <p:nvPr/>
        </p:nvSpPr>
        <p:spPr>
          <a:xfrm>
            <a:off x="24727087" y="9400713"/>
            <a:ext cx="5262949" cy="3342641"/>
          </a:xfrm>
          <a:prstGeom prst="rect">
            <a:avLst/>
          </a:prstGeom>
          <a:gradFill>
            <a:gsLst>
              <a:gs pos="0">
                <a:schemeClr val="accent4">
                  <a:hueOff val="584457"/>
                  <a:lumOff val="40069"/>
                </a:schemeClr>
              </a:gs>
              <a:gs pos="100000">
                <a:schemeClr val="accent4">
                  <a:hueOff val="680909"/>
                  <a:lumOff val="52345"/>
                </a:schemeClr>
              </a:gs>
            </a:gsLst>
            <a:lin ang="5588062"/>
          </a:gradFill>
          <a:ln w="12700">
            <a:miter lim="400000"/>
          </a:ln>
          <a:extLst>
            <a:ext uri="{C572A759-6A51-4108-AA02-DFA0A04FC94B}">
              <ma14:wrappingTextBoxFlag xmlns:ma14="http://schemas.microsoft.com/office/mac/drawingml/2011/main" val="1"/>
            </a:ext>
          </a:extLst>
        </p:spPr>
        <p:txBody>
          <a:bodyPr lIns="45719" rIns="45719">
            <a:spAutoFit/>
          </a:bodyPr>
          <a:lstStyle/>
          <a:p>
            <a:pPr algn="ctr">
              <a:defRPr sz="2800">
                <a:latin typeface="Trebuchet MS"/>
                <a:ea typeface="Trebuchet MS"/>
                <a:cs typeface="Trebuchet MS"/>
                <a:sym typeface="Trebuchet MS"/>
              </a:defRPr>
            </a:pPr>
            <a:r>
              <a:t>This is a graph displaying my results</a:t>
            </a:r>
          </a:p>
          <a:p>
            <a:pPr algn="ctr">
              <a:defRPr sz="2800">
                <a:latin typeface="Trebuchet MS"/>
                <a:ea typeface="Trebuchet MS"/>
                <a:cs typeface="Trebuchet MS"/>
                <a:sym typeface="Trebuchet MS"/>
              </a:defRPr>
            </a:pPr>
            <a:r>
              <a:t>from asking 25 random students on campus</a:t>
            </a:r>
          </a:p>
          <a:p>
            <a:pPr algn="ctr">
              <a:defRPr sz="2800">
                <a:latin typeface="Trebuchet MS"/>
                <a:ea typeface="Trebuchet MS"/>
                <a:cs typeface="Trebuchet MS"/>
                <a:sym typeface="Trebuchet MS"/>
              </a:defRPr>
            </a:pPr>
            <a:r>
              <a:t>would they go vegan. Out of the 25 people I asked,</a:t>
            </a:r>
          </a:p>
          <a:p>
            <a:pPr algn="ctr">
              <a:defRPr sz="2800">
                <a:latin typeface="Trebuchet MS"/>
                <a:ea typeface="Trebuchet MS"/>
                <a:cs typeface="Trebuchet MS"/>
                <a:sym typeface="Trebuchet MS"/>
              </a:defRPr>
            </a:pPr>
            <a:r>
              <a:t>20 people said no and only 5 people said yes. </a:t>
            </a:r>
          </a:p>
        </p:txBody>
      </p:sp>
      <p:sp>
        <p:nvSpPr>
          <p:cNvPr id="238" name="This demonstrates how people don’t know and aren’t aware of the benefits of going vegan. Research and studies prove how going about a vegan lifestyle is healthier and beneficial to the human body. However, people simply don’t know and seem to don’t care to know either."/>
          <p:cNvSpPr txBox="1"/>
          <p:nvPr/>
        </p:nvSpPr>
        <p:spPr>
          <a:xfrm>
            <a:off x="24581936" y="12699736"/>
            <a:ext cx="5553252" cy="3749041"/>
          </a:xfrm>
          <a:prstGeom prst="rect">
            <a:avLst/>
          </a:prstGeom>
          <a:gradFill>
            <a:gsLst>
              <a:gs pos="0">
                <a:schemeClr val="accent4">
                  <a:hueOff val="584457"/>
                  <a:lumOff val="40069"/>
                </a:schemeClr>
              </a:gs>
              <a:gs pos="35000">
                <a:srgbClr val="C2E8FF"/>
              </a:gs>
              <a:gs pos="100000">
                <a:schemeClr val="accent4">
                  <a:hueOff val="680909"/>
                  <a:lumOff val="52345"/>
                </a:schemeClr>
              </a:gs>
            </a:gsLst>
            <a:lin ang="16200000"/>
          </a:gradFill>
          <a:ln w="12700">
            <a:miter lim="400000"/>
          </a:ln>
          <a:extLst>
            <a:ext uri="{C572A759-6A51-4108-AA02-DFA0A04FC94B}">
              <ma14:wrappingTextBoxFlag xmlns:ma14="http://schemas.microsoft.com/office/mac/drawingml/2011/main" val="1"/>
            </a:ext>
          </a:extLst>
        </p:spPr>
        <p:txBody>
          <a:bodyPr lIns="45719" rIns="45719">
            <a:spAutoFit/>
          </a:bodyPr>
          <a:lstStyle>
            <a:lvl1pPr algn="ctr">
              <a:defRPr sz="2800">
                <a:latin typeface="Trebuchet MS"/>
                <a:ea typeface="Trebuchet MS"/>
                <a:cs typeface="Trebuchet MS"/>
                <a:sym typeface="Trebuchet MS"/>
              </a:defRPr>
            </a:lvl1pPr>
          </a:lstStyle>
          <a:p>
            <a:pPr/>
            <a:r>
              <a:t>This demonstrates how people don’t know and aren’t aware of the benefits of going vegan. Research and studies prove how going about a vegan lifestyle is healthier and beneficial to the human body. However, people simply don’t know and seem to don’t care to know either. </a:t>
            </a:r>
          </a:p>
        </p:txBody>
      </p:sp>
      <p:pic>
        <p:nvPicPr>
          <p:cNvPr id="239" name="why-are-you-vegan-1-741x490.jpg" descr="why-are-you-vegan-1-741x490.jpg"/>
          <p:cNvPicPr>
            <a:picLocks noChangeAspect="1"/>
          </p:cNvPicPr>
          <p:nvPr/>
        </p:nvPicPr>
        <p:blipFill>
          <a:blip r:embed="rId10">
            <a:extLst/>
          </a:blip>
          <a:stretch>
            <a:fillRect/>
          </a:stretch>
        </p:blipFill>
        <p:spPr>
          <a:xfrm>
            <a:off x="12970371" y="19227383"/>
            <a:ext cx="9410701" cy="6223001"/>
          </a:xfrm>
          <a:prstGeom prst="rect">
            <a:avLst/>
          </a:prstGeom>
          <a:ln w="12700">
            <a:miter lim="400000"/>
          </a:ln>
        </p:spPr>
      </p:pic>
      <p:sp>
        <p:nvSpPr>
          <p:cNvPr id="240" name="Text"/>
          <p:cNvSpPr txBox="1"/>
          <p:nvPr/>
        </p:nvSpPr>
        <p:spPr>
          <a:xfrm>
            <a:off x="19495288" y="21674188"/>
            <a:ext cx="430224" cy="288824"/>
          </a:xfrm>
          <a:prstGeom prst="rect">
            <a:avLst/>
          </a:prstGeom>
          <a:ln w="12700">
            <a:miter lim="400000"/>
          </a:ln>
        </p:spPr>
        <p:txBody>
          <a:bodyPr wrap="none" lIns="45719" rIns="45719">
            <a:spAutoFit/>
          </a:bodyPr>
          <a:lstStyle/>
          <a:p>
            <a:pP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1_Classic 3 Columns">
  <a:themeElements>
    <a:clrScheme name="1_Classic 3 Columns">
      <a:dk1>
        <a:srgbClr val="000000"/>
      </a:dk1>
      <a:lt1>
        <a:srgbClr val="FFFFFF"/>
      </a:lt1>
      <a:dk2>
        <a:srgbClr val="A7A7A7"/>
      </a:dk2>
      <a:lt2>
        <a:srgbClr val="535353"/>
      </a:lt2>
      <a:accent1>
        <a:srgbClr val="7FD13B"/>
      </a:accent1>
      <a:accent2>
        <a:srgbClr val="EA157A"/>
      </a:accent2>
      <a:accent3>
        <a:srgbClr val="FEB80A"/>
      </a:accent3>
      <a:accent4>
        <a:srgbClr val="00ADDC"/>
      </a:accent4>
      <a:accent5>
        <a:srgbClr val="738AC8"/>
      </a:accent5>
      <a:accent6>
        <a:srgbClr val="1AB39F"/>
      </a:accent6>
      <a:hlink>
        <a:srgbClr val="0000FF"/>
      </a:hlink>
      <a:folHlink>
        <a:srgbClr val="FF00FF"/>
      </a:folHlink>
    </a:clrScheme>
    <a:fontScheme name="1_Classic 3 Columns">
      <a:majorFont>
        <a:latin typeface="Arial"/>
        <a:ea typeface="Arial"/>
        <a:cs typeface="Arial"/>
      </a:majorFont>
      <a:minorFont>
        <a:latin typeface="Helvetica"/>
        <a:ea typeface="Helvetica"/>
        <a:cs typeface="Helvetica"/>
      </a:minorFont>
    </a:fontScheme>
    <a:fmtScheme name="1_Classic 3 Column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sx="100000" sy="100000" kx="0" ky="0" algn="b" rotWithShape="0" blurRad="38100" dist="23000" dir="5400000">
            <a:srgbClr val="000000">
              <a:alpha val="35000"/>
            </a:srgbClr>
          </a:outerShdw>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j-lt"/>
            <a:ea typeface="+mj-ea"/>
            <a:cs typeface="+mj-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j-lt"/>
            <a:ea typeface="+mj-ea"/>
            <a:cs typeface="+mj-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1_Classic 3 Columns">
  <a:themeElements>
    <a:clrScheme name="1_Classic 3 Columns">
      <a:dk1>
        <a:srgbClr val="000000"/>
      </a:dk1>
      <a:lt1>
        <a:srgbClr val="FFFFFF"/>
      </a:lt1>
      <a:dk2>
        <a:srgbClr val="A7A7A7"/>
      </a:dk2>
      <a:lt2>
        <a:srgbClr val="535353"/>
      </a:lt2>
      <a:accent1>
        <a:srgbClr val="7FD13B"/>
      </a:accent1>
      <a:accent2>
        <a:srgbClr val="EA157A"/>
      </a:accent2>
      <a:accent3>
        <a:srgbClr val="FEB80A"/>
      </a:accent3>
      <a:accent4>
        <a:srgbClr val="00ADDC"/>
      </a:accent4>
      <a:accent5>
        <a:srgbClr val="738AC8"/>
      </a:accent5>
      <a:accent6>
        <a:srgbClr val="1AB39F"/>
      </a:accent6>
      <a:hlink>
        <a:srgbClr val="0000FF"/>
      </a:hlink>
      <a:folHlink>
        <a:srgbClr val="FF00FF"/>
      </a:folHlink>
    </a:clrScheme>
    <a:fontScheme name="1_Classic 3 Columns">
      <a:majorFont>
        <a:latin typeface="Arial"/>
        <a:ea typeface="Arial"/>
        <a:cs typeface="Arial"/>
      </a:majorFont>
      <a:minorFont>
        <a:latin typeface="Helvetica"/>
        <a:ea typeface="Helvetica"/>
        <a:cs typeface="Helvetica"/>
      </a:minorFont>
    </a:fontScheme>
    <a:fmtScheme name="1_Classic 3 Column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sx="100000" sy="100000" kx="0" ky="0" algn="b" rotWithShape="0" blurRad="38100" dist="23000" dir="5400000">
            <a:srgbClr val="000000">
              <a:alpha val="35000"/>
            </a:srgbClr>
          </a:outerShdw>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j-lt"/>
            <a:ea typeface="+mj-ea"/>
            <a:cs typeface="+mj-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j-lt"/>
            <a:ea typeface="+mj-ea"/>
            <a:cs typeface="+mj-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